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804" r:id="rId5"/>
  </p:sldMasterIdLst>
  <p:notesMasterIdLst>
    <p:notesMasterId r:id="rId12"/>
  </p:notesMasterIdLst>
  <p:sldIdLst>
    <p:sldId id="256" r:id="rId6"/>
    <p:sldId id="362" r:id="rId7"/>
    <p:sldId id="363" r:id="rId8"/>
    <p:sldId id="365" r:id="rId9"/>
    <p:sldId id="366" r:id="rId10"/>
    <p:sldId id="266" r:id="rId11"/>
  </p:sldIdLst>
  <p:sldSz cx="9144000" cy="6858000" type="screen4x3"/>
  <p:notesSz cx="6800850" cy="9932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aadsels" id="{A499CC83-CC95-400E-A393-641D6BDBEC99}">
          <p14:sldIdLst>
            <p14:sldId id="256"/>
            <p14:sldId id="362"/>
            <p14:sldId id="363"/>
            <p14:sldId id="365"/>
            <p14:sldId id="366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7B2C1D-24BA-0722-F5D2-1D4BAFCE646D}" name="Sophie Jadin | GoodPlanet Belgium" initials="SJ" userId="S::s.jadin@goodplanet.be::63d2a1ef-e367-431b-9d0b-b6f467fc71e5" providerId="AD"/>
  <p188:author id="{AD332D4B-637E-AD8F-8DF6-87BE962AF283}" name="Théophile Lienhardt | GoodPlanet Belgium" initials="TB" userId="S::t.lienhardt@goodplanet.be::27ac4b98-486f-427b-8106-12b89ec497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B51"/>
    <a:srgbClr val="43B999"/>
    <a:srgbClr val="AFCA15"/>
    <a:srgbClr val="70D3F7"/>
    <a:srgbClr val="DF5327"/>
    <a:srgbClr val="A6B727"/>
    <a:srgbClr val="FE9E00"/>
    <a:srgbClr val="418AB3"/>
    <a:srgbClr val="843C0C"/>
    <a:srgbClr val="3C3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56F0E-AF4D-6044-8A00-80197428106C}" v="2" dt="2024-09-17T06:39:50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80680" autoAdjust="0"/>
  </p:normalViewPr>
  <p:slideViewPr>
    <p:cSldViewPr snapToGrid="0">
      <p:cViewPr varScale="1">
        <p:scale>
          <a:sx n="102" d="100"/>
          <a:sy n="102" d="100"/>
        </p:scale>
        <p:origin x="217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jn Van Huffel | GoodPlanet Belgium" userId="S::k.vanhuffel@goodplanet.be::8b9955b0-7733-4155-acff-3848fea3f12c" providerId="AD" clId="Web-{D7415C03-396F-E93A-9610-68E7F638D8D0}"/>
    <pc:docChg chg="modSld">
      <pc:chgData name="Katrijn Van Huffel | GoodPlanet Belgium" userId="S::k.vanhuffel@goodplanet.be::8b9955b0-7733-4155-acff-3848fea3f12c" providerId="AD" clId="Web-{D7415C03-396F-E93A-9610-68E7F638D8D0}" dt="2024-07-02T13:24:15.305" v="2" actId="20577"/>
      <pc:docMkLst>
        <pc:docMk/>
      </pc:docMkLst>
      <pc:sldChg chg="modSp">
        <pc:chgData name="Katrijn Van Huffel | GoodPlanet Belgium" userId="S::k.vanhuffel@goodplanet.be::8b9955b0-7733-4155-acff-3848fea3f12c" providerId="AD" clId="Web-{D7415C03-396F-E93A-9610-68E7F638D8D0}" dt="2024-07-02T13:24:15.305" v="2" actId="20577"/>
        <pc:sldMkLst>
          <pc:docMk/>
          <pc:sldMk cId="3683352585" sldId="365"/>
        </pc:sldMkLst>
        <pc:spChg chg="mod">
          <ac:chgData name="Katrijn Van Huffel | GoodPlanet Belgium" userId="S::k.vanhuffel@goodplanet.be::8b9955b0-7733-4155-acff-3848fea3f12c" providerId="AD" clId="Web-{D7415C03-396F-E93A-9610-68E7F638D8D0}" dt="2024-07-02T13:24:15.305" v="2" actId="20577"/>
          <ac:spMkLst>
            <pc:docMk/>
            <pc:sldMk cId="3683352585" sldId="365"/>
            <ac:spMk id="3" creationId="{4C0FF03E-F3FE-2799-A5F2-D5D8BBE173B3}"/>
          </ac:spMkLst>
        </pc:spChg>
      </pc:sldChg>
    </pc:docChg>
  </pc:docChgLst>
  <pc:docChgLst>
    <pc:chgData name="Marieke Tijskens | GoodPlanet Belgium" userId="24f1f648-765a-43e9-9ee6-6eebb13e755e" providerId="ADAL" clId="{601A40E0-614D-480E-A209-F035A7A7D784}"/>
    <pc:docChg chg="modSld">
      <pc:chgData name="Marieke Tijskens | GoodPlanet Belgium" userId="24f1f648-765a-43e9-9ee6-6eebb13e755e" providerId="ADAL" clId="{601A40E0-614D-480E-A209-F035A7A7D784}" dt="2024-09-13T09:31:05.565" v="35" actId="14100"/>
      <pc:docMkLst>
        <pc:docMk/>
      </pc:docMkLst>
      <pc:sldChg chg="modSp mod">
        <pc:chgData name="Marieke Tijskens | GoodPlanet Belgium" userId="24f1f648-765a-43e9-9ee6-6eebb13e755e" providerId="ADAL" clId="{601A40E0-614D-480E-A209-F035A7A7D784}" dt="2024-09-13T09:09:34.146" v="1" actId="2711"/>
        <pc:sldMkLst>
          <pc:docMk/>
          <pc:sldMk cId="3255138065" sldId="256"/>
        </pc:sldMkLst>
        <pc:spChg chg="mod">
          <ac:chgData name="Marieke Tijskens | GoodPlanet Belgium" userId="24f1f648-765a-43e9-9ee6-6eebb13e755e" providerId="ADAL" clId="{601A40E0-614D-480E-A209-F035A7A7D784}" dt="2024-09-13T09:09:29.371" v="0" actId="2711"/>
          <ac:spMkLst>
            <pc:docMk/>
            <pc:sldMk cId="3255138065" sldId="256"/>
            <ac:spMk id="2" creationId="{F683FC5F-8699-C93D-8EC8-46A1FB0BA779}"/>
          </ac:spMkLst>
        </pc:spChg>
        <pc:spChg chg="mod">
          <ac:chgData name="Marieke Tijskens | GoodPlanet Belgium" userId="24f1f648-765a-43e9-9ee6-6eebb13e755e" providerId="ADAL" clId="{601A40E0-614D-480E-A209-F035A7A7D784}" dt="2024-09-13T09:09:34.146" v="1" actId="2711"/>
          <ac:spMkLst>
            <pc:docMk/>
            <pc:sldMk cId="3255138065" sldId="256"/>
            <ac:spMk id="3" creationId="{2DFA1640-C3C4-D69C-06F2-4A5C43763D3F}"/>
          </ac:spMkLst>
        </pc:spChg>
      </pc:sldChg>
      <pc:sldChg chg="addSp modSp mod">
        <pc:chgData name="Marieke Tijskens | GoodPlanet Belgium" userId="24f1f648-765a-43e9-9ee6-6eebb13e755e" providerId="ADAL" clId="{601A40E0-614D-480E-A209-F035A7A7D784}" dt="2024-09-13T09:30:29.332" v="30" actId="1076"/>
        <pc:sldMkLst>
          <pc:docMk/>
          <pc:sldMk cId="3422056371" sldId="362"/>
        </pc:sldMkLst>
        <pc:spChg chg="mod">
          <ac:chgData name="Marieke Tijskens | GoodPlanet Belgium" userId="24f1f648-765a-43e9-9ee6-6eebb13e755e" providerId="ADAL" clId="{601A40E0-614D-480E-A209-F035A7A7D784}" dt="2024-09-13T09:09:54.314" v="4" actId="16037"/>
          <ac:spMkLst>
            <pc:docMk/>
            <pc:sldMk cId="3422056371" sldId="362"/>
            <ac:spMk id="2" creationId="{F255164F-92AF-7672-9628-69E1BC53A65C}"/>
          </ac:spMkLst>
        </pc:spChg>
        <pc:spChg chg="mod">
          <ac:chgData name="Marieke Tijskens | GoodPlanet Belgium" userId="24f1f648-765a-43e9-9ee6-6eebb13e755e" providerId="ADAL" clId="{601A40E0-614D-480E-A209-F035A7A7D784}" dt="2024-09-13T09:09:47.075" v="3" actId="2711"/>
          <ac:spMkLst>
            <pc:docMk/>
            <pc:sldMk cId="3422056371" sldId="362"/>
            <ac:spMk id="4" creationId="{C4512B1B-5B8B-232A-D866-DE362E3DB677}"/>
          </ac:spMkLst>
        </pc:spChg>
        <pc:picChg chg="add mod">
          <ac:chgData name="Marieke Tijskens | GoodPlanet Belgium" userId="24f1f648-765a-43e9-9ee6-6eebb13e755e" providerId="ADAL" clId="{601A40E0-614D-480E-A209-F035A7A7D784}" dt="2024-09-13T09:30:16.172" v="27" actId="1076"/>
          <ac:picMkLst>
            <pc:docMk/>
            <pc:sldMk cId="3422056371" sldId="362"/>
            <ac:picMk id="7" creationId="{DFE7A838-FA67-0781-0CAD-084D753860A1}"/>
          </ac:picMkLst>
        </pc:picChg>
        <pc:picChg chg="add mod">
          <ac:chgData name="Marieke Tijskens | GoodPlanet Belgium" userId="24f1f648-765a-43e9-9ee6-6eebb13e755e" providerId="ADAL" clId="{601A40E0-614D-480E-A209-F035A7A7D784}" dt="2024-09-13T09:30:29.332" v="30" actId="1076"/>
          <ac:picMkLst>
            <pc:docMk/>
            <pc:sldMk cId="3422056371" sldId="362"/>
            <ac:picMk id="10" creationId="{1930EBCC-7208-2C0C-704E-8FB514B46CD4}"/>
          </ac:picMkLst>
        </pc:picChg>
      </pc:sldChg>
      <pc:sldChg chg="addSp modSp mod">
        <pc:chgData name="Marieke Tijskens | GoodPlanet Belgium" userId="24f1f648-765a-43e9-9ee6-6eebb13e755e" providerId="ADAL" clId="{601A40E0-614D-480E-A209-F035A7A7D784}" dt="2024-09-13T09:31:05.565" v="35" actId="14100"/>
        <pc:sldMkLst>
          <pc:docMk/>
          <pc:sldMk cId="3306470445" sldId="363"/>
        </pc:sldMkLst>
        <pc:spChg chg="mod">
          <ac:chgData name="Marieke Tijskens | GoodPlanet Belgium" userId="24f1f648-765a-43e9-9ee6-6eebb13e755e" providerId="ADAL" clId="{601A40E0-614D-480E-A209-F035A7A7D784}" dt="2024-09-13T09:30:49.959" v="33" actId="20577"/>
          <ac:spMkLst>
            <pc:docMk/>
            <pc:sldMk cId="3306470445" sldId="363"/>
            <ac:spMk id="2" creationId="{A78B7D5C-7E7B-4801-CFED-89F114C88A7D}"/>
          </ac:spMkLst>
        </pc:spChg>
        <pc:spChg chg="mod">
          <ac:chgData name="Marieke Tijskens | GoodPlanet Belgium" userId="24f1f648-765a-43e9-9ee6-6eebb13e755e" providerId="ADAL" clId="{601A40E0-614D-480E-A209-F035A7A7D784}" dt="2024-09-13T09:31:05.565" v="35" actId="14100"/>
          <ac:spMkLst>
            <pc:docMk/>
            <pc:sldMk cId="3306470445" sldId="363"/>
            <ac:spMk id="3" creationId="{945D6558-4A71-CBA2-4933-ADF004D5245A}"/>
          </ac:spMkLst>
        </pc:spChg>
        <pc:spChg chg="mod">
          <ac:chgData name="Marieke Tijskens | GoodPlanet Belgium" userId="24f1f648-765a-43e9-9ee6-6eebb13e755e" providerId="ADAL" clId="{601A40E0-614D-480E-A209-F035A7A7D784}" dt="2024-09-13T09:31:01.124" v="34" actId="14100"/>
          <ac:spMkLst>
            <pc:docMk/>
            <pc:sldMk cId="3306470445" sldId="363"/>
            <ac:spMk id="13" creationId="{B08CFB21-A297-DB71-5569-A18BE636F64A}"/>
          </ac:spMkLst>
        </pc:spChg>
        <pc:picChg chg="add mod">
          <ac:chgData name="Marieke Tijskens | GoodPlanet Belgium" userId="24f1f648-765a-43e9-9ee6-6eebb13e755e" providerId="ADAL" clId="{601A40E0-614D-480E-A209-F035A7A7D784}" dt="2024-09-13T09:30:35.876" v="31"/>
          <ac:picMkLst>
            <pc:docMk/>
            <pc:sldMk cId="3306470445" sldId="363"/>
            <ac:picMk id="4" creationId="{A5631922-2D95-DEAE-0B2A-4180B77DB38E}"/>
          </ac:picMkLst>
        </pc:picChg>
        <pc:picChg chg="add mod">
          <ac:chgData name="Marieke Tijskens | GoodPlanet Belgium" userId="24f1f648-765a-43e9-9ee6-6eebb13e755e" providerId="ADAL" clId="{601A40E0-614D-480E-A209-F035A7A7D784}" dt="2024-09-13T09:30:35.876" v="31"/>
          <ac:picMkLst>
            <pc:docMk/>
            <pc:sldMk cId="3306470445" sldId="363"/>
            <ac:picMk id="5" creationId="{848EDA45-C747-246D-D316-89D1D4053427}"/>
          </ac:picMkLst>
        </pc:picChg>
      </pc:sldChg>
      <pc:sldChg chg="addSp modSp mod">
        <pc:chgData name="Marieke Tijskens | GoodPlanet Belgium" userId="24f1f648-765a-43e9-9ee6-6eebb13e755e" providerId="ADAL" clId="{601A40E0-614D-480E-A209-F035A7A7D784}" dt="2024-09-13T09:30:39.146" v="32"/>
        <pc:sldMkLst>
          <pc:docMk/>
          <pc:sldMk cId="3683352585" sldId="365"/>
        </pc:sldMkLst>
        <pc:spChg chg="mod">
          <ac:chgData name="Marieke Tijskens | GoodPlanet Belgium" userId="24f1f648-765a-43e9-9ee6-6eebb13e755e" providerId="ADAL" clId="{601A40E0-614D-480E-A209-F035A7A7D784}" dt="2024-09-13T09:10:09.522" v="6" actId="2711"/>
          <ac:spMkLst>
            <pc:docMk/>
            <pc:sldMk cId="3683352585" sldId="365"/>
            <ac:spMk id="2" creationId="{D1D63F19-ADCC-3096-90E4-BDBEE0E70C14}"/>
          </ac:spMkLst>
        </pc:spChg>
        <pc:spChg chg="mod">
          <ac:chgData name="Marieke Tijskens | GoodPlanet Belgium" userId="24f1f648-765a-43e9-9ee6-6eebb13e755e" providerId="ADAL" clId="{601A40E0-614D-480E-A209-F035A7A7D784}" dt="2024-09-13T09:10:14.732" v="7" actId="2711"/>
          <ac:spMkLst>
            <pc:docMk/>
            <pc:sldMk cId="3683352585" sldId="365"/>
            <ac:spMk id="3" creationId="{4C0FF03E-F3FE-2799-A5F2-D5D8BBE173B3}"/>
          </ac:spMkLst>
        </pc:spChg>
        <pc:spChg chg="mod">
          <ac:chgData name="Marieke Tijskens | GoodPlanet Belgium" userId="24f1f648-765a-43e9-9ee6-6eebb13e755e" providerId="ADAL" clId="{601A40E0-614D-480E-A209-F035A7A7D784}" dt="2024-09-13T09:10:21.318" v="8" actId="2711"/>
          <ac:spMkLst>
            <pc:docMk/>
            <pc:sldMk cId="3683352585" sldId="365"/>
            <ac:spMk id="6" creationId="{F996B91E-DAE5-777E-FA53-3337224E6F43}"/>
          </ac:spMkLst>
        </pc:spChg>
        <pc:picChg chg="add mod">
          <ac:chgData name="Marieke Tijskens | GoodPlanet Belgium" userId="24f1f648-765a-43e9-9ee6-6eebb13e755e" providerId="ADAL" clId="{601A40E0-614D-480E-A209-F035A7A7D784}" dt="2024-09-13T09:30:39.146" v="32"/>
          <ac:picMkLst>
            <pc:docMk/>
            <pc:sldMk cId="3683352585" sldId="365"/>
            <ac:picMk id="4" creationId="{520EF7CD-368B-3CFE-2210-57410910A769}"/>
          </ac:picMkLst>
        </pc:picChg>
        <pc:picChg chg="add mod">
          <ac:chgData name="Marieke Tijskens | GoodPlanet Belgium" userId="24f1f648-765a-43e9-9ee6-6eebb13e755e" providerId="ADAL" clId="{601A40E0-614D-480E-A209-F035A7A7D784}" dt="2024-09-13T09:30:39.146" v="32"/>
          <ac:picMkLst>
            <pc:docMk/>
            <pc:sldMk cId="3683352585" sldId="365"/>
            <ac:picMk id="5" creationId="{0A9AAA20-8AFB-F179-74DE-DA4B1BB76F0E}"/>
          </ac:picMkLst>
        </pc:picChg>
      </pc:sldChg>
      <pc:sldChg chg="modSp mod">
        <pc:chgData name="Marieke Tijskens | GoodPlanet Belgium" userId="24f1f648-765a-43e9-9ee6-6eebb13e755e" providerId="ADAL" clId="{601A40E0-614D-480E-A209-F035A7A7D784}" dt="2024-09-13T09:10:29.050" v="9" actId="2711"/>
        <pc:sldMkLst>
          <pc:docMk/>
          <pc:sldMk cId="3757759715" sldId="366"/>
        </pc:sldMkLst>
        <pc:spChg chg="mod">
          <ac:chgData name="Marieke Tijskens | GoodPlanet Belgium" userId="24f1f648-765a-43e9-9ee6-6eebb13e755e" providerId="ADAL" clId="{601A40E0-614D-480E-A209-F035A7A7D784}" dt="2024-09-13T09:10:29.050" v="9" actId="2711"/>
          <ac:spMkLst>
            <pc:docMk/>
            <pc:sldMk cId="3757759715" sldId="366"/>
            <ac:spMk id="2" creationId="{F9731A03-1935-D3D7-66AD-DF88C97FAA28}"/>
          </ac:spMkLst>
        </pc:spChg>
      </pc:sldChg>
    </pc:docChg>
  </pc:docChgLst>
  <pc:docChgLst>
    <pc:chgData name="Elke De Coninck | GoodPlanet Belgium" userId="fe133c80-637f-437e-bf99-2b97a4ba1629" providerId="ADAL" clId="{58356F0E-AF4D-6044-8A00-80197428106C}"/>
    <pc:docChg chg="modSld modMainMaster">
      <pc:chgData name="Elke De Coninck | GoodPlanet Belgium" userId="fe133c80-637f-437e-bf99-2b97a4ba1629" providerId="ADAL" clId="{58356F0E-AF4D-6044-8A00-80197428106C}" dt="2024-09-17T06:39:50.317" v="8"/>
      <pc:docMkLst>
        <pc:docMk/>
      </pc:docMkLst>
      <pc:sldChg chg="addSp modSp">
        <pc:chgData name="Elke De Coninck | GoodPlanet Belgium" userId="fe133c80-637f-437e-bf99-2b97a4ba1629" providerId="ADAL" clId="{58356F0E-AF4D-6044-8A00-80197428106C}" dt="2024-09-17T06:39:50.317" v="8"/>
        <pc:sldMkLst>
          <pc:docMk/>
          <pc:sldMk cId="1992660489" sldId="266"/>
        </pc:sldMkLst>
        <pc:spChg chg="add mod">
          <ac:chgData name="Elke De Coninck | GoodPlanet Belgium" userId="fe133c80-637f-437e-bf99-2b97a4ba1629" providerId="ADAL" clId="{58356F0E-AF4D-6044-8A00-80197428106C}" dt="2024-09-17T06:39:50.317" v="8"/>
          <ac:spMkLst>
            <pc:docMk/>
            <pc:sldMk cId="1992660489" sldId="266"/>
            <ac:spMk id="2" creationId="{53973BF9-DDEA-2DE8-2FD7-718009DD244C}"/>
          </ac:spMkLst>
        </pc:spChg>
      </pc:sldChg>
      <pc:sldMasterChg chg="modSp mod">
        <pc:chgData name="Elke De Coninck | GoodPlanet Belgium" userId="fe133c80-637f-437e-bf99-2b97a4ba1629" providerId="ADAL" clId="{58356F0E-AF4D-6044-8A00-80197428106C}" dt="2024-09-17T06:38:44.213" v="7" actId="1035"/>
        <pc:sldMasterMkLst>
          <pc:docMk/>
          <pc:sldMasterMk cId="1882537700" sldId="2147483672"/>
        </pc:sldMasterMkLst>
        <pc:spChg chg="mod">
          <ac:chgData name="Elke De Coninck | GoodPlanet Belgium" userId="fe133c80-637f-437e-bf99-2b97a4ba1629" providerId="ADAL" clId="{58356F0E-AF4D-6044-8A00-80197428106C}" dt="2024-09-17T06:38:44.213" v="7" actId="1035"/>
          <ac:spMkLst>
            <pc:docMk/>
            <pc:sldMasterMk cId="1882537700" sldId="2147483672"/>
            <ac:spMk id="7" creationId="{00000000-0000-0000-0000-000000000000}"/>
          </ac:spMkLst>
        </pc:spChg>
      </pc:sldMasterChg>
    </pc:docChg>
  </pc:docChgLst>
  <pc:docChgLst>
    <pc:chgData name="Marieke Tijskens | GoodPlanet Belgium" userId="24f1f648-765a-43e9-9ee6-6eebb13e755e" providerId="ADAL" clId="{5C597197-3F00-4426-9B06-A8EA91017429}"/>
    <pc:docChg chg="custSel delSld modSld delMainMaster delSection modSection">
      <pc:chgData name="Marieke Tijskens | GoodPlanet Belgium" userId="24f1f648-765a-43e9-9ee6-6eebb13e755e" providerId="ADAL" clId="{5C597197-3F00-4426-9B06-A8EA91017429}" dt="2024-06-03T11:35:56.629" v="387" actId="20577"/>
      <pc:docMkLst>
        <pc:docMk/>
      </pc:docMkLst>
      <pc:sldChg chg="del">
        <pc:chgData name="Marieke Tijskens | GoodPlanet Belgium" userId="24f1f648-765a-43e9-9ee6-6eebb13e755e" providerId="ADAL" clId="{5C597197-3F00-4426-9B06-A8EA91017429}" dt="2024-06-03T09:11:03.822" v="4" actId="47"/>
        <pc:sldMkLst>
          <pc:docMk/>
          <pc:sldMk cId="3499971738" sldId="257"/>
        </pc:sldMkLst>
      </pc:sldChg>
      <pc:sldChg chg="del">
        <pc:chgData name="Marieke Tijskens | GoodPlanet Belgium" userId="24f1f648-765a-43e9-9ee6-6eebb13e755e" providerId="ADAL" clId="{5C597197-3F00-4426-9B06-A8EA91017429}" dt="2024-06-03T09:11:04.637" v="5" actId="47"/>
        <pc:sldMkLst>
          <pc:docMk/>
          <pc:sldMk cId="263623770" sldId="258"/>
        </pc:sldMkLst>
      </pc:sldChg>
      <pc:sldChg chg="del">
        <pc:chgData name="Marieke Tijskens | GoodPlanet Belgium" userId="24f1f648-765a-43e9-9ee6-6eebb13e755e" providerId="ADAL" clId="{5C597197-3F00-4426-9B06-A8EA91017429}" dt="2024-06-03T09:11:05.502" v="6" actId="47"/>
        <pc:sldMkLst>
          <pc:docMk/>
          <pc:sldMk cId="1944029191" sldId="259"/>
        </pc:sldMkLst>
      </pc:sldChg>
      <pc:sldChg chg="del">
        <pc:chgData name="Marieke Tijskens | GoodPlanet Belgium" userId="24f1f648-765a-43e9-9ee6-6eebb13e755e" providerId="ADAL" clId="{5C597197-3F00-4426-9B06-A8EA91017429}" dt="2024-06-03T09:11:08.770" v="10" actId="47"/>
        <pc:sldMkLst>
          <pc:docMk/>
          <pc:sldMk cId="4178262313" sldId="261"/>
        </pc:sldMkLst>
      </pc:sldChg>
      <pc:sldChg chg="del">
        <pc:chgData name="Marieke Tijskens | GoodPlanet Belgium" userId="24f1f648-765a-43e9-9ee6-6eebb13e755e" providerId="ADAL" clId="{5C597197-3F00-4426-9B06-A8EA91017429}" dt="2024-06-03T09:11:07.204" v="8" actId="47"/>
        <pc:sldMkLst>
          <pc:docMk/>
          <pc:sldMk cId="3335652129" sldId="262"/>
        </pc:sldMkLst>
      </pc:sldChg>
      <pc:sldChg chg="del">
        <pc:chgData name="Marieke Tijskens | GoodPlanet Belgium" userId="24f1f648-765a-43e9-9ee6-6eebb13e755e" providerId="ADAL" clId="{5C597197-3F00-4426-9B06-A8EA91017429}" dt="2024-06-03T09:11:08.026" v="9" actId="47"/>
        <pc:sldMkLst>
          <pc:docMk/>
          <pc:sldMk cId="2115127759" sldId="263"/>
        </pc:sldMkLst>
      </pc:sldChg>
      <pc:sldChg chg="del">
        <pc:chgData name="Marieke Tijskens | GoodPlanet Belgium" userId="24f1f648-765a-43e9-9ee6-6eebb13e755e" providerId="ADAL" clId="{5C597197-3F00-4426-9B06-A8EA91017429}" dt="2024-06-03T09:11:09.503" v="11" actId="47"/>
        <pc:sldMkLst>
          <pc:docMk/>
          <pc:sldMk cId="1420077043" sldId="264"/>
        </pc:sldMkLst>
      </pc:sldChg>
      <pc:sldChg chg="modNotesTx">
        <pc:chgData name="Marieke Tijskens | GoodPlanet Belgium" userId="24f1f648-765a-43e9-9ee6-6eebb13e755e" providerId="ADAL" clId="{5C597197-3F00-4426-9B06-A8EA91017429}" dt="2024-06-03T10:18:38.673" v="171" actId="790"/>
        <pc:sldMkLst>
          <pc:docMk/>
          <pc:sldMk cId="1992660489" sldId="266"/>
        </pc:sldMkLst>
      </pc:sldChg>
      <pc:sldChg chg="del">
        <pc:chgData name="Marieke Tijskens | GoodPlanet Belgium" userId="24f1f648-765a-43e9-9ee6-6eebb13e755e" providerId="ADAL" clId="{5C597197-3F00-4426-9B06-A8EA91017429}" dt="2024-06-03T09:11:11.873" v="14" actId="47"/>
        <pc:sldMkLst>
          <pc:docMk/>
          <pc:sldMk cId="2978368139" sldId="267"/>
        </pc:sldMkLst>
      </pc:sldChg>
      <pc:sldChg chg="del">
        <pc:chgData name="Marieke Tijskens | GoodPlanet Belgium" userId="24f1f648-765a-43e9-9ee6-6eebb13e755e" providerId="ADAL" clId="{5C597197-3F00-4426-9B06-A8EA91017429}" dt="2024-06-03T09:11:13.446" v="16" actId="47"/>
        <pc:sldMkLst>
          <pc:docMk/>
          <pc:sldMk cId="972955402" sldId="269"/>
        </pc:sldMkLst>
      </pc:sldChg>
      <pc:sldChg chg="del">
        <pc:chgData name="Marieke Tijskens | GoodPlanet Belgium" userId="24f1f648-765a-43e9-9ee6-6eebb13e755e" providerId="ADAL" clId="{5C597197-3F00-4426-9B06-A8EA91017429}" dt="2024-06-03T09:11:22.991" v="25" actId="47"/>
        <pc:sldMkLst>
          <pc:docMk/>
          <pc:sldMk cId="3699481425" sldId="271"/>
        </pc:sldMkLst>
      </pc:sldChg>
      <pc:sldChg chg="del">
        <pc:chgData name="Marieke Tijskens | GoodPlanet Belgium" userId="24f1f648-765a-43e9-9ee6-6eebb13e755e" providerId="ADAL" clId="{5C597197-3F00-4426-9B06-A8EA91017429}" dt="2024-06-03T09:11:15.090" v="18" actId="47"/>
        <pc:sldMkLst>
          <pc:docMk/>
          <pc:sldMk cId="2420908880" sldId="272"/>
        </pc:sldMkLst>
      </pc:sldChg>
      <pc:sldChg chg="del">
        <pc:chgData name="Marieke Tijskens | GoodPlanet Belgium" userId="24f1f648-765a-43e9-9ee6-6eebb13e755e" providerId="ADAL" clId="{5C597197-3F00-4426-9B06-A8EA91017429}" dt="2024-06-03T09:11:15.914" v="19" actId="47"/>
        <pc:sldMkLst>
          <pc:docMk/>
          <pc:sldMk cId="2672580516" sldId="273"/>
        </pc:sldMkLst>
      </pc:sldChg>
      <pc:sldChg chg="del">
        <pc:chgData name="Marieke Tijskens | GoodPlanet Belgium" userId="24f1f648-765a-43e9-9ee6-6eebb13e755e" providerId="ADAL" clId="{5C597197-3F00-4426-9B06-A8EA91017429}" dt="2024-06-03T09:57:47.116" v="32" actId="47"/>
        <pc:sldMkLst>
          <pc:docMk/>
          <pc:sldMk cId="1932245319" sldId="276"/>
        </pc:sldMkLst>
      </pc:sldChg>
      <pc:sldChg chg="del">
        <pc:chgData name="Marieke Tijskens | GoodPlanet Belgium" userId="24f1f648-765a-43e9-9ee6-6eebb13e755e" providerId="ADAL" clId="{5C597197-3F00-4426-9B06-A8EA91017429}" dt="2024-06-03T09:11:10.225" v="12" actId="47"/>
        <pc:sldMkLst>
          <pc:docMk/>
          <pc:sldMk cId="2179387714" sldId="279"/>
        </pc:sldMkLst>
      </pc:sldChg>
      <pc:sldChg chg="del">
        <pc:chgData name="Marieke Tijskens | GoodPlanet Belgium" userId="24f1f648-765a-43e9-9ee6-6eebb13e755e" providerId="ADAL" clId="{5C597197-3F00-4426-9B06-A8EA91017429}" dt="2024-06-03T09:11:10.982" v="13" actId="47"/>
        <pc:sldMkLst>
          <pc:docMk/>
          <pc:sldMk cId="562274176" sldId="280"/>
        </pc:sldMkLst>
      </pc:sldChg>
      <pc:sldChg chg="del">
        <pc:chgData name="Marieke Tijskens | GoodPlanet Belgium" userId="24f1f648-765a-43e9-9ee6-6eebb13e755e" providerId="ADAL" clId="{5C597197-3F00-4426-9B06-A8EA91017429}" dt="2024-06-03T09:11:20.383" v="23" actId="47"/>
        <pc:sldMkLst>
          <pc:docMk/>
          <pc:sldMk cId="3055986736" sldId="281"/>
        </pc:sldMkLst>
      </pc:sldChg>
      <pc:sldChg chg="del">
        <pc:chgData name="Marieke Tijskens | GoodPlanet Belgium" userId="24f1f648-765a-43e9-9ee6-6eebb13e755e" providerId="ADAL" clId="{5C597197-3F00-4426-9B06-A8EA91017429}" dt="2024-06-03T09:57:49.172" v="34" actId="47"/>
        <pc:sldMkLst>
          <pc:docMk/>
          <pc:sldMk cId="2340400440" sldId="283"/>
        </pc:sldMkLst>
      </pc:sldChg>
      <pc:sldChg chg="del">
        <pc:chgData name="Marieke Tijskens | GoodPlanet Belgium" userId="24f1f648-765a-43e9-9ee6-6eebb13e755e" providerId="ADAL" clId="{5C597197-3F00-4426-9B06-A8EA91017429}" dt="2024-06-03T09:11:30.107" v="29" actId="47"/>
        <pc:sldMkLst>
          <pc:docMk/>
          <pc:sldMk cId="3770497465" sldId="288"/>
        </pc:sldMkLst>
      </pc:sldChg>
      <pc:sldChg chg="del">
        <pc:chgData name="Marieke Tijskens | GoodPlanet Belgium" userId="24f1f648-765a-43e9-9ee6-6eebb13e755e" providerId="ADAL" clId="{5C597197-3F00-4426-9B06-A8EA91017429}" dt="2024-06-03T09:57:51.570" v="36" actId="47"/>
        <pc:sldMkLst>
          <pc:docMk/>
          <pc:sldMk cId="1191650704" sldId="290"/>
        </pc:sldMkLst>
      </pc:sldChg>
      <pc:sldChg chg="del">
        <pc:chgData name="Marieke Tijskens | GoodPlanet Belgium" userId="24f1f648-765a-43e9-9ee6-6eebb13e755e" providerId="ADAL" clId="{5C597197-3F00-4426-9B06-A8EA91017429}" dt="2024-06-03T09:11:27.911" v="28" actId="47"/>
        <pc:sldMkLst>
          <pc:docMk/>
          <pc:sldMk cId="2140782914" sldId="330"/>
        </pc:sldMkLst>
      </pc:sldChg>
      <pc:sldChg chg="del">
        <pc:chgData name="Marieke Tijskens | GoodPlanet Belgium" userId="24f1f648-765a-43e9-9ee6-6eebb13e755e" providerId="ADAL" clId="{5C597197-3F00-4426-9B06-A8EA91017429}" dt="2024-06-03T09:11:19.422" v="22" actId="47"/>
        <pc:sldMkLst>
          <pc:docMk/>
          <pc:sldMk cId="1949253137" sldId="331"/>
        </pc:sldMkLst>
      </pc:sldChg>
      <pc:sldChg chg="del">
        <pc:chgData name="Marieke Tijskens | GoodPlanet Belgium" userId="24f1f648-765a-43e9-9ee6-6eebb13e755e" providerId="ADAL" clId="{5C597197-3F00-4426-9B06-A8EA91017429}" dt="2024-06-03T09:11:37.962" v="31" actId="47"/>
        <pc:sldMkLst>
          <pc:docMk/>
          <pc:sldMk cId="368235718" sldId="332"/>
        </pc:sldMkLst>
      </pc:sldChg>
      <pc:sldChg chg="del">
        <pc:chgData name="Marieke Tijskens | GoodPlanet Belgium" userId="24f1f648-765a-43e9-9ee6-6eebb13e755e" providerId="ADAL" clId="{5C597197-3F00-4426-9B06-A8EA91017429}" dt="2024-06-03T09:11:16.714" v="20" actId="47"/>
        <pc:sldMkLst>
          <pc:docMk/>
          <pc:sldMk cId="1724343384" sldId="340"/>
        </pc:sldMkLst>
      </pc:sldChg>
      <pc:sldChg chg="del">
        <pc:chgData name="Marieke Tijskens | GoodPlanet Belgium" userId="24f1f648-765a-43e9-9ee6-6eebb13e755e" providerId="ADAL" clId="{5C597197-3F00-4426-9B06-A8EA91017429}" dt="2024-06-03T09:57:52.415" v="37" actId="47"/>
        <pc:sldMkLst>
          <pc:docMk/>
          <pc:sldMk cId="2298180690" sldId="341"/>
        </pc:sldMkLst>
      </pc:sldChg>
      <pc:sldChg chg="del">
        <pc:chgData name="Marieke Tijskens | GoodPlanet Belgium" userId="24f1f648-765a-43e9-9ee6-6eebb13e755e" providerId="ADAL" clId="{5C597197-3F00-4426-9B06-A8EA91017429}" dt="2024-06-03T09:57:53.246" v="38" actId="47"/>
        <pc:sldMkLst>
          <pc:docMk/>
          <pc:sldMk cId="317762012" sldId="342"/>
        </pc:sldMkLst>
      </pc:sldChg>
      <pc:sldChg chg="del">
        <pc:chgData name="Marieke Tijskens | GoodPlanet Belgium" userId="24f1f648-765a-43e9-9ee6-6eebb13e755e" providerId="ADAL" clId="{5C597197-3F00-4426-9B06-A8EA91017429}" dt="2024-06-03T09:11:17.599" v="21" actId="47"/>
        <pc:sldMkLst>
          <pc:docMk/>
          <pc:sldMk cId="1809664097" sldId="344"/>
        </pc:sldMkLst>
      </pc:sldChg>
      <pc:sldChg chg="del">
        <pc:chgData name="Marieke Tijskens | GoodPlanet Belgium" userId="24f1f648-765a-43e9-9ee6-6eebb13e755e" providerId="ADAL" clId="{5C597197-3F00-4426-9B06-A8EA91017429}" dt="2024-06-03T09:57:54.138" v="39" actId="47"/>
        <pc:sldMkLst>
          <pc:docMk/>
          <pc:sldMk cId="2469287738" sldId="345"/>
        </pc:sldMkLst>
      </pc:sldChg>
      <pc:sldChg chg="del">
        <pc:chgData name="Marieke Tijskens | GoodPlanet Belgium" userId="24f1f648-765a-43e9-9ee6-6eebb13e755e" providerId="ADAL" clId="{5C597197-3F00-4426-9B06-A8EA91017429}" dt="2024-06-03T09:11:06.392" v="7" actId="47"/>
        <pc:sldMkLst>
          <pc:docMk/>
          <pc:sldMk cId="3238131281" sldId="347"/>
        </pc:sldMkLst>
      </pc:sldChg>
      <pc:sldChg chg="del">
        <pc:chgData name="Marieke Tijskens | GoodPlanet Belgium" userId="24f1f648-765a-43e9-9ee6-6eebb13e755e" providerId="ADAL" clId="{5C597197-3F00-4426-9B06-A8EA91017429}" dt="2024-06-03T09:11:12.651" v="15" actId="47"/>
        <pc:sldMkLst>
          <pc:docMk/>
          <pc:sldMk cId="407831001" sldId="349"/>
        </pc:sldMkLst>
      </pc:sldChg>
      <pc:sldChg chg="del">
        <pc:chgData name="Marieke Tijskens | GoodPlanet Belgium" userId="24f1f648-765a-43e9-9ee6-6eebb13e755e" providerId="ADAL" clId="{5C597197-3F00-4426-9B06-A8EA91017429}" dt="2024-06-03T09:57:50.680" v="35" actId="47"/>
        <pc:sldMkLst>
          <pc:docMk/>
          <pc:sldMk cId="1248177776" sldId="351"/>
        </pc:sldMkLst>
      </pc:sldChg>
      <pc:sldChg chg="del">
        <pc:chgData name="Marieke Tijskens | GoodPlanet Belgium" userId="24f1f648-765a-43e9-9ee6-6eebb13e755e" providerId="ADAL" clId="{5C597197-3F00-4426-9B06-A8EA91017429}" dt="2024-06-03T09:11:00.165" v="0" actId="47"/>
        <pc:sldMkLst>
          <pc:docMk/>
          <pc:sldMk cId="1792022163" sldId="352"/>
        </pc:sldMkLst>
      </pc:sldChg>
      <pc:sldChg chg="del">
        <pc:chgData name="Marieke Tijskens | GoodPlanet Belgium" userId="24f1f648-765a-43e9-9ee6-6eebb13e755e" providerId="ADAL" clId="{5C597197-3F00-4426-9B06-A8EA91017429}" dt="2024-06-03T09:11:02.159" v="2" actId="47"/>
        <pc:sldMkLst>
          <pc:docMk/>
          <pc:sldMk cId="2605954833" sldId="353"/>
        </pc:sldMkLst>
      </pc:sldChg>
      <pc:sldChg chg="del">
        <pc:chgData name="Marieke Tijskens | GoodPlanet Belgium" userId="24f1f648-765a-43e9-9ee6-6eebb13e755e" providerId="ADAL" clId="{5C597197-3F00-4426-9B06-A8EA91017429}" dt="2024-06-03T09:11:01.259" v="1" actId="47"/>
        <pc:sldMkLst>
          <pc:docMk/>
          <pc:sldMk cId="3118006437" sldId="354"/>
        </pc:sldMkLst>
      </pc:sldChg>
      <pc:sldChg chg="del">
        <pc:chgData name="Marieke Tijskens | GoodPlanet Belgium" userId="24f1f648-765a-43e9-9ee6-6eebb13e755e" providerId="ADAL" clId="{5C597197-3F00-4426-9B06-A8EA91017429}" dt="2024-06-03T09:11:02.992" v="3" actId="47"/>
        <pc:sldMkLst>
          <pc:docMk/>
          <pc:sldMk cId="3720440419" sldId="355"/>
        </pc:sldMkLst>
      </pc:sldChg>
      <pc:sldChg chg="del">
        <pc:chgData name="Marieke Tijskens | GoodPlanet Belgium" userId="24f1f648-765a-43e9-9ee6-6eebb13e755e" providerId="ADAL" clId="{5C597197-3F00-4426-9B06-A8EA91017429}" dt="2024-06-03T09:57:48.192" v="33" actId="47"/>
        <pc:sldMkLst>
          <pc:docMk/>
          <pc:sldMk cId="1378830478" sldId="356"/>
        </pc:sldMkLst>
      </pc:sldChg>
      <pc:sldChg chg="del">
        <pc:chgData name="Marieke Tijskens | GoodPlanet Belgium" userId="24f1f648-765a-43e9-9ee6-6eebb13e755e" providerId="ADAL" clId="{5C597197-3F00-4426-9B06-A8EA91017429}" dt="2024-06-03T09:11:23.914" v="26" actId="47"/>
        <pc:sldMkLst>
          <pc:docMk/>
          <pc:sldMk cId="2201046960" sldId="357"/>
        </pc:sldMkLst>
      </pc:sldChg>
      <pc:sldChg chg="del">
        <pc:chgData name="Marieke Tijskens | GoodPlanet Belgium" userId="24f1f648-765a-43e9-9ee6-6eebb13e755e" providerId="ADAL" clId="{5C597197-3F00-4426-9B06-A8EA91017429}" dt="2024-06-03T09:11:26.243" v="27" actId="47"/>
        <pc:sldMkLst>
          <pc:docMk/>
          <pc:sldMk cId="2156872525" sldId="358"/>
        </pc:sldMkLst>
      </pc:sldChg>
      <pc:sldChg chg="del">
        <pc:chgData name="Marieke Tijskens | GoodPlanet Belgium" userId="24f1f648-765a-43e9-9ee6-6eebb13e755e" providerId="ADAL" clId="{5C597197-3F00-4426-9B06-A8EA91017429}" dt="2024-06-03T09:11:21.207" v="24" actId="47"/>
        <pc:sldMkLst>
          <pc:docMk/>
          <pc:sldMk cId="2595607495" sldId="359"/>
        </pc:sldMkLst>
      </pc:sldChg>
      <pc:sldChg chg="del">
        <pc:chgData name="Marieke Tijskens | GoodPlanet Belgium" userId="24f1f648-765a-43e9-9ee6-6eebb13e755e" providerId="ADAL" clId="{5C597197-3F00-4426-9B06-A8EA91017429}" dt="2024-06-03T09:11:33.065" v="30" actId="47"/>
        <pc:sldMkLst>
          <pc:docMk/>
          <pc:sldMk cId="2322765360" sldId="360"/>
        </pc:sldMkLst>
      </pc:sldChg>
      <pc:sldChg chg="del">
        <pc:chgData name="Marieke Tijskens | GoodPlanet Belgium" userId="24f1f648-765a-43e9-9ee6-6eebb13e755e" providerId="ADAL" clId="{5C597197-3F00-4426-9B06-A8EA91017429}" dt="2024-06-03T09:11:14.255" v="17" actId="47"/>
        <pc:sldMkLst>
          <pc:docMk/>
          <pc:sldMk cId="2285911354" sldId="361"/>
        </pc:sldMkLst>
      </pc:sldChg>
      <pc:sldChg chg="addSp delSp modSp mod modNotesTx">
        <pc:chgData name="Marieke Tijskens | GoodPlanet Belgium" userId="24f1f648-765a-43e9-9ee6-6eebb13e755e" providerId="ADAL" clId="{5C597197-3F00-4426-9B06-A8EA91017429}" dt="2024-06-03T11:34:59.613" v="383" actId="20577"/>
        <pc:sldMkLst>
          <pc:docMk/>
          <pc:sldMk cId="3422056371" sldId="362"/>
        </pc:sldMkLst>
        <pc:spChg chg="mod">
          <ac:chgData name="Marieke Tijskens | GoodPlanet Belgium" userId="24f1f648-765a-43e9-9ee6-6eebb13e755e" providerId="ADAL" clId="{5C597197-3F00-4426-9B06-A8EA91017429}" dt="2024-06-03T11:34:48.012" v="362" actId="20577"/>
          <ac:spMkLst>
            <pc:docMk/>
            <pc:sldMk cId="3422056371" sldId="362"/>
            <ac:spMk id="2" creationId="{F255164F-92AF-7672-9628-69E1BC53A65C}"/>
          </ac:spMkLst>
        </pc:spChg>
        <pc:spChg chg="mod">
          <ac:chgData name="Marieke Tijskens | GoodPlanet Belgium" userId="24f1f648-765a-43e9-9ee6-6eebb13e755e" providerId="ADAL" clId="{5C597197-3F00-4426-9B06-A8EA91017429}" dt="2024-06-03T11:34:42.272" v="336" actId="1076"/>
          <ac:spMkLst>
            <pc:docMk/>
            <pc:sldMk cId="3422056371" sldId="362"/>
            <ac:spMk id="4" creationId="{C4512B1B-5B8B-232A-D866-DE362E3DB677}"/>
          </ac:spMkLst>
        </pc:spChg>
        <pc:graphicFrameChg chg="add mod modGraphic">
          <ac:chgData name="Marieke Tijskens | GoodPlanet Belgium" userId="24f1f648-765a-43e9-9ee6-6eebb13e755e" providerId="ADAL" clId="{5C597197-3F00-4426-9B06-A8EA91017429}" dt="2024-06-03T11:34:11.024" v="286"/>
          <ac:graphicFrameMkLst>
            <pc:docMk/>
            <pc:sldMk cId="3422056371" sldId="362"/>
            <ac:graphicFrameMk id="6" creationId="{6F019C54-CC44-E120-F71E-D2F5F6CB8619}"/>
          </ac:graphicFrameMkLst>
        </pc:graphicFrameChg>
        <pc:picChg chg="del">
          <ac:chgData name="Marieke Tijskens | GoodPlanet Belgium" userId="24f1f648-765a-43e9-9ee6-6eebb13e755e" providerId="ADAL" clId="{5C597197-3F00-4426-9B06-A8EA91017429}" dt="2024-06-03T11:26:03.965" v="184" actId="478"/>
          <ac:picMkLst>
            <pc:docMk/>
            <pc:sldMk cId="3422056371" sldId="362"/>
            <ac:picMk id="5" creationId="{DF57FC6A-0B77-1553-3A26-7225C03BCC8D}"/>
          </ac:picMkLst>
        </pc:picChg>
        <pc:picChg chg="add del mod modCrop">
          <ac:chgData name="Marieke Tijskens | GoodPlanet Belgium" userId="24f1f648-765a-43e9-9ee6-6eebb13e755e" providerId="ADAL" clId="{5C597197-3F00-4426-9B06-A8EA91017429}" dt="2024-06-03T11:29:13.211" v="199" actId="21"/>
          <ac:picMkLst>
            <pc:docMk/>
            <pc:sldMk cId="3422056371" sldId="362"/>
            <ac:picMk id="8" creationId="{EFC38278-A2FB-224C-EA85-93CFEE8F2E7A}"/>
          </ac:picMkLst>
        </pc:picChg>
        <pc:picChg chg="add mod">
          <ac:chgData name="Marieke Tijskens | GoodPlanet Belgium" userId="24f1f648-765a-43e9-9ee6-6eebb13e755e" providerId="ADAL" clId="{5C597197-3F00-4426-9B06-A8EA91017429}" dt="2024-06-03T11:29:30.027" v="205" actId="14100"/>
          <ac:picMkLst>
            <pc:docMk/>
            <pc:sldMk cId="3422056371" sldId="362"/>
            <ac:picMk id="9" creationId="{EFC38278-A2FB-224C-EA85-93CFEE8F2E7A}"/>
          </ac:picMkLst>
        </pc:picChg>
        <pc:picChg chg="add mod">
          <ac:chgData name="Marieke Tijskens | GoodPlanet Belgium" userId="24f1f648-765a-43e9-9ee6-6eebb13e755e" providerId="ADAL" clId="{5C597197-3F00-4426-9B06-A8EA91017429}" dt="2024-06-03T11:31:25.620" v="240" actId="1076"/>
          <ac:picMkLst>
            <pc:docMk/>
            <pc:sldMk cId="3422056371" sldId="362"/>
            <ac:picMk id="11" creationId="{EE59FA9F-941B-6860-EE3A-FA8D55A02580}"/>
          </ac:picMkLst>
        </pc:picChg>
        <pc:picChg chg="add mod modCrop">
          <ac:chgData name="Marieke Tijskens | GoodPlanet Belgium" userId="24f1f648-765a-43e9-9ee6-6eebb13e755e" providerId="ADAL" clId="{5C597197-3F00-4426-9B06-A8EA91017429}" dt="2024-06-03T11:32:10.610" v="250" actId="1076"/>
          <ac:picMkLst>
            <pc:docMk/>
            <pc:sldMk cId="3422056371" sldId="362"/>
            <ac:picMk id="13" creationId="{D9F7046C-65C4-E9CD-F48F-29378796FF03}"/>
          </ac:picMkLst>
        </pc:picChg>
        <pc:picChg chg="add mod">
          <ac:chgData name="Marieke Tijskens | GoodPlanet Belgium" userId="24f1f648-765a-43e9-9ee6-6eebb13e755e" providerId="ADAL" clId="{5C597197-3F00-4426-9B06-A8EA91017429}" dt="2024-06-03T11:32:47.619" v="264" actId="1076"/>
          <ac:picMkLst>
            <pc:docMk/>
            <pc:sldMk cId="3422056371" sldId="362"/>
            <ac:picMk id="15" creationId="{5CBDD3CF-4620-02B3-ABB4-E7715BADE664}"/>
          </ac:picMkLst>
        </pc:picChg>
        <pc:picChg chg="add mod">
          <ac:chgData name="Marieke Tijskens | GoodPlanet Belgium" userId="24f1f648-765a-43e9-9ee6-6eebb13e755e" providerId="ADAL" clId="{5C597197-3F00-4426-9B06-A8EA91017429}" dt="2024-06-03T11:33:58.242" v="285" actId="1076"/>
          <ac:picMkLst>
            <pc:docMk/>
            <pc:sldMk cId="3422056371" sldId="362"/>
            <ac:picMk id="17" creationId="{BC1B031D-285A-3703-F607-029807211BEB}"/>
          </ac:picMkLst>
        </pc:picChg>
        <pc:picChg chg="add mod">
          <ac:chgData name="Marieke Tijskens | GoodPlanet Belgium" userId="24f1f648-765a-43e9-9ee6-6eebb13e755e" providerId="ADAL" clId="{5C597197-3F00-4426-9B06-A8EA91017429}" dt="2024-06-03T11:34:18.506" v="292" actId="1076"/>
          <ac:picMkLst>
            <pc:docMk/>
            <pc:sldMk cId="3422056371" sldId="362"/>
            <ac:picMk id="19" creationId="{74D46E50-039A-B680-8C12-9B04F2AED855}"/>
          </ac:picMkLst>
        </pc:picChg>
      </pc:sldChg>
      <pc:sldChg chg="modSp mod modNotesTx">
        <pc:chgData name="Marieke Tijskens | GoodPlanet Belgium" userId="24f1f648-765a-43e9-9ee6-6eebb13e755e" providerId="ADAL" clId="{5C597197-3F00-4426-9B06-A8EA91017429}" dt="2024-06-03T11:35:56.629" v="387" actId="20577"/>
        <pc:sldMkLst>
          <pc:docMk/>
          <pc:sldMk cId="3306470445" sldId="363"/>
        </pc:sldMkLst>
        <pc:spChg chg="mod">
          <ac:chgData name="Marieke Tijskens | GoodPlanet Belgium" userId="24f1f648-765a-43e9-9ee6-6eebb13e755e" providerId="ADAL" clId="{5C597197-3F00-4426-9B06-A8EA91017429}" dt="2024-06-03T11:35:56.629" v="387" actId="20577"/>
          <ac:spMkLst>
            <pc:docMk/>
            <pc:sldMk cId="3306470445" sldId="363"/>
            <ac:spMk id="3" creationId="{945D6558-4A71-CBA2-4933-ADF004D5245A}"/>
          </ac:spMkLst>
        </pc:spChg>
        <pc:spChg chg="mod">
          <ac:chgData name="Marieke Tijskens | GoodPlanet Belgium" userId="24f1f648-765a-43e9-9ee6-6eebb13e755e" providerId="ADAL" clId="{5C597197-3F00-4426-9B06-A8EA91017429}" dt="2024-06-03T11:25:49.463" v="177" actId="20577"/>
          <ac:spMkLst>
            <pc:docMk/>
            <pc:sldMk cId="3306470445" sldId="363"/>
            <ac:spMk id="13" creationId="{B08CFB21-A297-DB71-5569-A18BE636F64A}"/>
          </ac:spMkLst>
        </pc:spChg>
      </pc:sldChg>
      <pc:sldChg chg="modSp mod modNotesTx">
        <pc:chgData name="Marieke Tijskens | GoodPlanet Belgium" userId="24f1f648-765a-43e9-9ee6-6eebb13e755e" providerId="ADAL" clId="{5C597197-3F00-4426-9B06-A8EA91017429}" dt="2024-06-03T11:20:15.177" v="173" actId="20577"/>
        <pc:sldMkLst>
          <pc:docMk/>
          <pc:sldMk cId="3683352585" sldId="365"/>
        </pc:sldMkLst>
        <pc:spChg chg="mod">
          <ac:chgData name="Marieke Tijskens | GoodPlanet Belgium" userId="24f1f648-765a-43e9-9ee6-6eebb13e755e" providerId="ADAL" clId="{5C597197-3F00-4426-9B06-A8EA91017429}" dt="2024-06-03T10:16:15.992" v="113" actId="20577"/>
          <ac:spMkLst>
            <pc:docMk/>
            <pc:sldMk cId="3683352585" sldId="365"/>
            <ac:spMk id="2" creationId="{D1D63F19-ADCC-3096-90E4-BDBEE0E70C14}"/>
          </ac:spMkLst>
        </pc:spChg>
        <pc:spChg chg="mod">
          <ac:chgData name="Marieke Tijskens | GoodPlanet Belgium" userId="24f1f648-765a-43e9-9ee6-6eebb13e755e" providerId="ADAL" clId="{5C597197-3F00-4426-9B06-A8EA91017429}" dt="2024-06-03T10:16:21.949" v="114" actId="20577"/>
          <ac:spMkLst>
            <pc:docMk/>
            <pc:sldMk cId="3683352585" sldId="365"/>
            <ac:spMk id="3" creationId="{4C0FF03E-F3FE-2799-A5F2-D5D8BBE173B3}"/>
          </ac:spMkLst>
        </pc:spChg>
        <pc:spChg chg="mod">
          <ac:chgData name="Marieke Tijskens | GoodPlanet Belgium" userId="24f1f648-765a-43e9-9ee6-6eebb13e755e" providerId="ADAL" clId="{5C597197-3F00-4426-9B06-A8EA91017429}" dt="2024-06-03T10:17:29.674" v="132" actId="1076"/>
          <ac:spMkLst>
            <pc:docMk/>
            <pc:sldMk cId="3683352585" sldId="365"/>
            <ac:spMk id="6" creationId="{F996B91E-DAE5-777E-FA53-3337224E6F43}"/>
          </ac:spMkLst>
        </pc:spChg>
      </pc:sldChg>
      <pc:sldChg chg="modNotesTx">
        <pc:chgData name="Marieke Tijskens | GoodPlanet Belgium" userId="24f1f648-765a-43e9-9ee6-6eebb13e755e" providerId="ADAL" clId="{5C597197-3F00-4426-9B06-A8EA91017429}" dt="2024-06-03T10:18:44.068" v="172" actId="790"/>
        <pc:sldMkLst>
          <pc:docMk/>
          <pc:sldMk cId="3757759715" sldId="366"/>
        </pc:sldMkLst>
      </pc:sldChg>
      <pc:sldMasterChg chg="del delSldLayout">
        <pc:chgData name="Marieke Tijskens | GoodPlanet Belgium" userId="24f1f648-765a-43e9-9ee6-6eebb13e755e" providerId="ADAL" clId="{5C597197-3F00-4426-9B06-A8EA91017429}" dt="2024-06-03T09:11:33.065" v="30" actId="47"/>
        <pc:sldMasterMkLst>
          <pc:docMk/>
          <pc:sldMasterMk cId="3649706287" sldId="2147483684"/>
        </pc:sldMasterMkLst>
        <pc:sldLayoutChg chg="del">
          <pc:chgData name="Marieke Tijskens | GoodPlanet Belgium" userId="24f1f648-765a-43e9-9ee6-6eebb13e755e" providerId="ADAL" clId="{5C597197-3F00-4426-9B06-A8EA91017429}" dt="2024-06-03T09:11:33.065" v="30" actId="47"/>
          <pc:sldLayoutMkLst>
            <pc:docMk/>
            <pc:sldMasterMk cId="3649706287" sldId="2147483684"/>
            <pc:sldLayoutMk cId="3712045687" sldId="2147483685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33.065" v="30" actId="47"/>
          <pc:sldLayoutMkLst>
            <pc:docMk/>
            <pc:sldMasterMk cId="3649706287" sldId="2147483684"/>
            <pc:sldLayoutMk cId="3842842974" sldId="2147483686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33.065" v="30" actId="47"/>
          <pc:sldLayoutMkLst>
            <pc:docMk/>
            <pc:sldMasterMk cId="3649706287" sldId="2147483684"/>
            <pc:sldLayoutMk cId="203735245" sldId="2147483687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33.065" v="30" actId="47"/>
          <pc:sldLayoutMkLst>
            <pc:docMk/>
            <pc:sldMasterMk cId="3649706287" sldId="2147483684"/>
            <pc:sldLayoutMk cId="2020060505" sldId="2147483688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33.065" v="30" actId="47"/>
          <pc:sldLayoutMkLst>
            <pc:docMk/>
            <pc:sldMasterMk cId="3649706287" sldId="2147483684"/>
            <pc:sldLayoutMk cId="2701567075" sldId="2147483689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33.065" v="30" actId="47"/>
          <pc:sldLayoutMkLst>
            <pc:docMk/>
            <pc:sldMasterMk cId="3649706287" sldId="2147483684"/>
            <pc:sldLayoutMk cId="3985950770" sldId="2147483690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33.065" v="30" actId="47"/>
          <pc:sldLayoutMkLst>
            <pc:docMk/>
            <pc:sldMasterMk cId="3649706287" sldId="2147483684"/>
            <pc:sldLayoutMk cId="3566823386" sldId="2147483691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33.065" v="30" actId="47"/>
          <pc:sldLayoutMkLst>
            <pc:docMk/>
            <pc:sldMasterMk cId="3649706287" sldId="2147483684"/>
            <pc:sldLayoutMk cId="870209312" sldId="2147483692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33.065" v="30" actId="47"/>
          <pc:sldLayoutMkLst>
            <pc:docMk/>
            <pc:sldMasterMk cId="3649706287" sldId="2147483684"/>
            <pc:sldLayoutMk cId="2463831118" sldId="2147483693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33.065" v="30" actId="47"/>
          <pc:sldLayoutMkLst>
            <pc:docMk/>
            <pc:sldMasterMk cId="3649706287" sldId="2147483684"/>
            <pc:sldLayoutMk cId="2020525978" sldId="2147483694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33.065" v="30" actId="47"/>
          <pc:sldLayoutMkLst>
            <pc:docMk/>
            <pc:sldMasterMk cId="3649706287" sldId="2147483684"/>
            <pc:sldLayoutMk cId="4012049424" sldId="2147483695"/>
          </pc:sldLayoutMkLst>
        </pc:sldLayoutChg>
      </pc:sldMasterChg>
      <pc:sldMasterChg chg="del delSldLayout">
        <pc:chgData name="Marieke Tijskens | GoodPlanet Belgium" userId="24f1f648-765a-43e9-9ee6-6eebb13e755e" providerId="ADAL" clId="{5C597197-3F00-4426-9B06-A8EA91017429}" dt="2024-06-03T09:57:48.192" v="33" actId="47"/>
        <pc:sldMasterMkLst>
          <pc:docMk/>
          <pc:sldMasterMk cId="2014919746" sldId="2147483708"/>
        </pc:sldMasterMkLst>
        <pc:sldLayoutChg chg="del">
          <pc:chgData name="Marieke Tijskens | GoodPlanet Belgium" userId="24f1f648-765a-43e9-9ee6-6eebb13e755e" providerId="ADAL" clId="{5C597197-3F00-4426-9B06-A8EA91017429}" dt="2024-06-03T09:57:48.192" v="33" actId="47"/>
          <pc:sldLayoutMkLst>
            <pc:docMk/>
            <pc:sldMasterMk cId="2014919746" sldId="2147483708"/>
            <pc:sldLayoutMk cId="988065656" sldId="2147483709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8.192" v="33" actId="47"/>
          <pc:sldLayoutMkLst>
            <pc:docMk/>
            <pc:sldMasterMk cId="2014919746" sldId="2147483708"/>
            <pc:sldLayoutMk cId="3008983777" sldId="2147483710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8.192" v="33" actId="47"/>
          <pc:sldLayoutMkLst>
            <pc:docMk/>
            <pc:sldMasterMk cId="2014919746" sldId="2147483708"/>
            <pc:sldLayoutMk cId="3653540799" sldId="2147483711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8.192" v="33" actId="47"/>
          <pc:sldLayoutMkLst>
            <pc:docMk/>
            <pc:sldMasterMk cId="2014919746" sldId="2147483708"/>
            <pc:sldLayoutMk cId="771613077" sldId="2147483712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8.192" v="33" actId="47"/>
          <pc:sldLayoutMkLst>
            <pc:docMk/>
            <pc:sldMasterMk cId="2014919746" sldId="2147483708"/>
            <pc:sldLayoutMk cId="1588199468" sldId="2147483713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8.192" v="33" actId="47"/>
          <pc:sldLayoutMkLst>
            <pc:docMk/>
            <pc:sldMasterMk cId="2014919746" sldId="2147483708"/>
            <pc:sldLayoutMk cId="2693093092" sldId="2147483714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8.192" v="33" actId="47"/>
          <pc:sldLayoutMkLst>
            <pc:docMk/>
            <pc:sldMasterMk cId="2014919746" sldId="2147483708"/>
            <pc:sldLayoutMk cId="2001552036" sldId="2147483715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8.192" v="33" actId="47"/>
          <pc:sldLayoutMkLst>
            <pc:docMk/>
            <pc:sldMasterMk cId="2014919746" sldId="2147483708"/>
            <pc:sldLayoutMk cId="3223343252" sldId="2147483716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8.192" v="33" actId="47"/>
          <pc:sldLayoutMkLst>
            <pc:docMk/>
            <pc:sldMasterMk cId="2014919746" sldId="2147483708"/>
            <pc:sldLayoutMk cId="1918889050" sldId="2147483717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8.192" v="33" actId="47"/>
          <pc:sldLayoutMkLst>
            <pc:docMk/>
            <pc:sldMasterMk cId="2014919746" sldId="2147483708"/>
            <pc:sldLayoutMk cId="3599404242" sldId="2147483718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8.192" v="33" actId="47"/>
          <pc:sldLayoutMkLst>
            <pc:docMk/>
            <pc:sldMasterMk cId="2014919746" sldId="2147483708"/>
            <pc:sldLayoutMk cId="1508325840" sldId="2147483719"/>
          </pc:sldLayoutMkLst>
        </pc:sldLayoutChg>
      </pc:sldMasterChg>
      <pc:sldMasterChg chg="del delSldLayout">
        <pc:chgData name="Marieke Tijskens | GoodPlanet Belgium" userId="24f1f648-765a-43e9-9ee6-6eebb13e755e" providerId="ADAL" clId="{5C597197-3F00-4426-9B06-A8EA91017429}" dt="2024-06-03T09:11:22.991" v="25" actId="47"/>
        <pc:sldMasterMkLst>
          <pc:docMk/>
          <pc:sldMasterMk cId="3260173275" sldId="2147483720"/>
        </pc:sldMasterMkLst>
        <pc:sldLayoutChg chg="del">
          <pc:chgData name="Marieke Tijskens | GoodPlanet Belgium" userId="24f1f648-765a-43e9-9ee6-6eebb13e755e" providerId="ADAL" clId="{5C597197-3F00-4426-9B06-A8EA91017429}" dt="2024-06-03T09:11:22.991" v="25" actId="47"/>
          <pc:sldLayoutMkLst>
            <pc:docMk/>
            <pc:sldMasterMk cId="3260173275" sldId="2147483720"/>
            <pc:sldLayoutMk cId="2811114430" sldId="2147483721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22.991" v="25" actId="47"/>
          <pc:sldLayoutMkLst>
            <pc:docMk/>
            <pc:sldMasterMk cId="3260173275" sldId="2147483720"/>
            <pc:sldLayoutMk cId="3191922205" sldId="2147483722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22.991" v="25" actId="47"/>
          <pc:sldLayoutMkLst>
            <pc:docMk/>
            <pc:sldMasterMk cId="3260173275" sldId="2147483720"/>
            <pc:sldLayoutMk cId="3894486794" sldId="2147483723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22.991" v="25" actId="47"/>
          <pc:sldLayoutMkLst>
            <pc:docMk/>
            <pc:sldMasterMk cId="3260173275" sldId="2147483720"/>
            <pc:sldLayoutMk cId="3022274981" sldId="2147483724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22.991" v="25" actId="47"/>
          <pc:sldLayoutMkLst>
            <pc:docMk/>
            <pc:sldMasterMk cId="3260173275" sldId="2147483720"/>
            <pc:sldLayoutMk cId="489809354" sldId="2147483725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22.991" v="25" actId="47"/>
          <pc:sldLayoutMkLst>
            <pc:docMk/>
            <pc:sldMasterMk cId="3260173275" sldId="2147483720"/>
            <pc:sldLayoutMk cId="2106684541" sldId="2147483726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22.991" v="25" actId="47"/>
          <pc:sldLayoutMkLst>
            <pc:docMk/>
            <pc:sldMasterMk cId="3260173275" sldId="2147483720"/>
            <pc:sldLayoutMk cId="2255612119" sldId="2147483727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22.991" v="25" actId="47"/>
          <pc:sldLayoutMkLst>
            <pc:docMk/>
            <pc:sldMasterMk cId="3260173275" sldId="2147483720"/>
            <pc:sldLayoutMk cId="773903716" sldId="2147483728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22.991" v="25" actId="47"/>
          <pc:sldLayoutMkLst>
            <pc:docMk/>
            <pc:sldMasterMk cId="3260173275" sldId="2147483720"/>
            <pc:sldLayoutMk cId="2889907586" sldId="2147483729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22.991" v="25" actId="47"/>
          <pc:sldLayoutMkLst>
            <pc:docMk/>
            <pc:sldMasterMk cId="3260173275" sldId="2147483720"/>
            <pc:sldLayoutMk cId="1184136349" sldId="2147483730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22.991" v="25" actId="47"/>
          <pc:sldLayoutMkLst>
            <pc:docMk/>
            <pc:sldMasterMk cId="3260173275" sldId="2147483720"/>
            <pc:sldLayoutMk cId="1319147816" sldId="2147483731"/>
          </pc:sldLayoutMkLst>
        </pc:sldLayoutChg>
      </pc:sldMasterChg>
      <pc:sldMasterChg chg="del delSldLayout">
        <pc:chgData name="Marieke Tijskens | GoodPlanet Belgium" userId="24f1f648-765a-43e9-9ee6-6eebb13e755e" providerId="ADAL" clId="{5C597197-3F00-4426-9B06-A8EA91017429}" dt="2024-06-03T09:11:10.982" v="13" actId="47"/>
        <pc:sldMasterMkLst>
          <pc:docMk/>
          <pc:sldMasterMk cId="3613468624" sldId="2147483732"/>
        </pc:sldMasterMkLst>
        <pc:sldLayoutChg chg="del">
          <pc:chgData name="Marieke Tijskens | GoodPlanet Belgium" userId="24f1f648-765a-43e9-9ee6-6eebb13e755e" providerId="ADAL" clId="{5C597197-3F00-4426-9B06-A8EA91017429}" dt="2024-06-03T09:11:10.982" v="13" actId="47"/>
          <pc:sldLayoutMkLst>
            <pc:docMk/>
            <pc:sldMasterMk cId="3613468624" sldId="2147483732"/>
            <pc:sldLayoutMk cId="173050208" sldId="2147483733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10.982" v="13" actId="47"/>
          <pc:sldLayoutMkLst>
            <pc:docMk/>
            <pc:sldMasterMk cId="3613468624" sldId="2147483732"/>
            <pc:sldLayoutMk cId="814415835" sldId="2147483734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10.982" v="13" actId="47"/>
          <pc:sldLayoutMkLst>
            <pc:docMk/>
            <pc:sldMasterMk cId="3613468624" sldId="2147483732"/>
            <pc:sldLayoutMk cId="2284060868" sldId="2147483735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10.982" v="13" actId="47"/>
          <pc:sldLayoutMkLst>
            <pc:docMk/>
            <pc:sldMasterMk cId="3613468624" sldId="2147483732"/>
            <pc:sldLayoutMk cId="181570711" sldId="2147483736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10.982" v="13" actId="47"/>
          <pc:sldLayoutMkLst>
            <pc:docMk/>
            <pc:sldMasterMk cId="3613468624" sldId="2147483732"/>
            <pc:sldLayoutMk cId="2460526173" sldId="2147483737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10.982" v="13" actId="47"/>
          <pc:sldLayoutMkLst>
            <pc:docMk/>
            <pc:sldMasterMk cId="3613468624" sldId="2147483732"/>
            <pc:sldLayoutMk cId="2255960320" sldId="2147483738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10.982" v="13" actId="47"/>
          <pc:sldLayoutMkLst>
            <pc:docMk/>
            <pc:sldMasterMk cId="3613468624" sldId="2147483732"/>
            <pc:sldLayoutMk cId="831246164" sldId="2147483739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10.982" v="13" actId="47"/>
          <pc:sldLayoutMkLst>
            <pc:docMk/>
            <pc:sldMasterMk cId="3613468624" sldId="2147483732"/>
            <pc:sldLayoutMk cId="375545997" sldId="2147483740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10.982" v="13" actId="47"/>
          <pc:sldLayoutMkLst>
            <pc:docMk/>
            <pc:sldMasterMk cId="3613468624" sldId="2147483732"/>
            <pc:sldLayoutMk cId="1860993717" sldId="2147483741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10.982" v="13" actId="47"/>
          <pc:sldLayoutMkLst>
            <pc:docMk/>
            <pc:sldMasterMk cId="3613468624" sldId="2147483732"/>
            <pc:sldLayoutMk cId="2546964552" sldId="2147483742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11:10.982" v="13" actId="47"/>
          <pc:sldLayoutMkLst>
            <pc:docMk/>
            <pc:sldMasterMk cId="3613468624" sldId="2147483732"/>
            <pc:sldLayoutMk cId="1704127475" sldId="2147483743"/>
          </pc:sldLayoutMkLst>
        </pc:sldLayoutChg>
      </pc:sldMasterChg>
      <pc:sldMasterChg chg="del delSldLayout">
        <pc:chgData name="Marieke Tijskens | GoodPlanet Belgium" userId="24f1f648-765a-43e9-9ee6-6eebb13e755e" providerId="ADAL" clId="{5C597197-3F00-4426-9B06-A8EA91017429}" dt="2024-06-03T09:57:49.172" v="34" actId="47"/>
        <pc:sldMasterMkLst>
          <pc:docMk/>
          <pc:sldMasterMk cId="901264308" sldId="2147483756"/>
        </pc:sldMasterMkLst>
        <pc:sldLayoutChg chg="del">
          <pc:chgData name="Marieke Tijskens | GoodPlanet Belgium" userId="24f1f648-765a-43e9-9ee6-6eebb13e755e" providerId="ADAL" clId="{5C597197-3F00-4426-9B06-A8EA91017429}" dt="2024-06-03T09:57:49.172" v="34" actId="47"/>
          <pc:sldLayoutMkLst>
            <pc:docMk/>
            <pc:sldMasterMk cId="901264308" sldId="2147483756"/>
            <pc:sldLayoutMk cId="1954674471" sldId="2147483757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9.172" v="34" actId="47"/>
          <pc:sldLayoutMkLst>
            <pc:docMk/>
            <pc:sldMasterMk cId="901264308" sldId="2147483756"/>
            <pc:sldLayoutMk cId="1219774420" sldId="2147483758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9.172" v="34" actId="47"/>
          <pc:sldLayoutMkLst>
            <pc:docMk/>
            <pc:sldMasterMk cId="901264308" sldId="2147483756"/>
            <pc:sldLayoutMk cId="3700644189" sldId="2147483759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9.172" v="34" actId="47"/>
          <pc:sldLayoutMkLst>
            <pc:docMk/>
            <pc:sldMasterMk cId="901264308" sldId="2147483756"/>
            <pc:sldLayoutMk cId="1887359943" sldId="2147483760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9.172" v="34" actId="47"/>
          <pc:sldLayoutMkLst>
            <pc:docMk/>
            <pc:sldMasterMk cId="901264308" sldId="2147483756"/>
            <pc:sldLayoutMk cId="2414140836" sldId="2147483761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9.172" v="34" actId="47"/>
          <pc:sldLayoutMkLst>
            <pc:docMk/>
            <pc:sldMasterMk cId="901264308" sldId="2147483756"/>
            <pc:sldLayoutMk cId="69486878" sldId="2147483762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9.172" v="34" actId="47"/>
          <pc:sldLayoutMkLst>
            <pc:docMk/>
            <pc:sldMasterMk cId="901264308" sldId="2147483756"/>
            <pc:sldLayoutMk cId="513824781" sldId="2147483763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9.172" v="34" actId="47"/>
          <pc:sldLayoutMkLst>
            <pc:docMk/>
            <pc:sldMasterMk cId="901264308" sldId="2147483756"/>
            <pc:sldLayoutMk cId="1938225979" sldId="2147483764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9.172" v="34" actId="47"/>
          <pc:sldLayoutMkLst>
            <pc:docMk/>
            <pc:sldMasterMk cId="901264308" sldId="2147483756"/>
            <pc:sldLayoutMk cId="1087313611" sldId="2147483765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9.172" v="34" actId="47"/>
          <pc:sldLayoutMkLst>
            <pc:docMk/>
            <pc:sldMasterMk cId="901264308" sldId="2147483756"/>
            <pc:sldLayoutMk cId="2617407143" sldId="2147483766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49.172" v="34" actId="47"/>
          <pc:sldLayoutMkLst>
            <pc:docMk/>
            <pc:sldMasterMk cId="901264308" sldId="2147483756"/>
            <pc:sldLayoutMk cId="3447131705" sldId="2147483767"/>
          </pc:sldLayoutMkLst>
        </pc:sldLayoutChg>
      </pc:sldMasterChg>
      <pc:sldMasterChg chg="del delSldLayout">
        <pc:chgData name="Marieke Tijskens | GoodPlanet Belgium" userId="24f1f648-765a-43e9-9ee6-6eebb13e755e" providerId="ADAL" clId="{5C597197-3F00-4426-9B06-A8EA91017429}" dt="2024-06-03T09:57:54.138" v="39" actId="47"/>
        <pc:sldMasterMkLst>
          <pc:docMk/>
          <pc:sldMasterMk cId="1518529806" sldId="2147483768"/>
        </pc:sldMasterMkLst>
        <pc:sldLayoutChg chg="del">
          <pc:chgData name="Marieke Tijskens | GoodPlanet Belgium" userId="24f1f648-765a-43e9-9ee6-6eebb13e755e" providerId="ADAL" clId="{5C597197-3F00-4426-9B06-A8EA91017429}" dt="2024-06-03T09:57:54.138" v="39" actId="47"/>
          <pc:sldLayoutMkLst>
            <pc:docMk/>
            <pc:sldMasterMk cId="1518529806" sldId="2147483768"/>
            <pc:sldLayoutMk cId="66049838" sldId="2147483769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54.138" v="39" actId="47"/>
          <pc:sldLayoutMkLst>
            <pc:docMk/>
            <pc:sldMasterMk cId="1518529806" sldId="2147483768"/>
            <pc:sldLayoutMk cId="4114923783" sldId="2147483770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54.138" v="39" actId="47"/>
          <pc:sldLayoutMkLst>
            <pc:docMk/>
            <pc:sldMasterMk cId="1518529806" sldId="2147483768"/>
            <pc:sldLayoutMk cId="1556768268" sldId="2147483771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54.138" v="39" actId="47"/>
          <pc:sldLayoutMkLst>
            <pc:docMk/>
            <pc:sldMasterMk cId="1518529806" sldId="2147483768"/>
            <pc:sldLayoutMk cId="950186779" sldId="2147483772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54.138" v="39" actId="47"/>
          <pc:sldLayoutMkLst>
            <pc:docMk/>
            <pc:sldMasterMk cId="1518529806" sldId="2147483768"/>
            <pc:sldLayoutMk cId="2864812343" sldId="2147483773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54.138" v="39" actId="47"/>
          <pc:sldLayoutMkLst>
            <pc:docMk/>
            <pc:sldMasterMk cId="1518529806" sldId="2147483768"/>
            <pc:sldLayoutMk cId="2160086265" sldId="2147483774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54.138" v="39" actId="47"/>
          <pc:sldLayoutMkLst>
            <pc:docMk/>
            <pc:sldMasterMk cId="1518529806" sldId="2147483768"/>
            <pc:sldLayoutMk cId="1258318005" sldId="2147483775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54.138" v="39" actId="47"/>
          <pc:sldLayoutMkLst>
            <pc:docMk/>
            <pc:sldMasterMk cId="1518529806" sldId="2147483768"/>
            <pc:sldLayoutMk cId="1742194507" sldId="2147483776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54.138" v="39" actId="47"/>
          <pc:sldLayoutMkLst>
            <pc:docMk/>
            <pc:sldMasterMk cId="1518529806" sldId="2147483768"/>
            <pc:sldLayoutMk cId="2244116631" sldId="2147483777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54.138" v="39" actId="47"/>
          <pc:sldLayoutMkLst>
            <pc:docMk/>
            <pc:sldMasterMk cId="1518529806" sldId="2147483768"/>
            <pc:sldLayoutMk cId="1155943265" sldId="2147483778"/>
          </pc:sldLayoutMkLst>
        </pc:sldLayoutChg>
        <pc:sldLayoutChg chg="del">
          <pc:chgData name="Marieke Tijskens | GoodPlanet Belgium" userId="24f1f648-765a-43e9-9ee6-6eebb13e755e" providerId="ADAL" clId="{5C597197-3F00-4426-9B06-A8EA91017429}" dt="2024-06-03T09:57:54.138" v="39" actId="47"/>
          <pc:sldLayoutMkLst>
            <pc:docMk/>
            <pc:sldMasterMk cId="1518529806" sldId="2147483768"/>
            <pc:sldLayoutMk cId="697581736" sldId="21474837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5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2242" y="0"/>
            <a:ext cx="2947035" cy="498375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C034DAFE-39F0-423F-B37A-8D959319717A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086" y="4780250"/>
            <a:ext cx="5440680" cy="3911114"/>
          </a:xfrm>
          <a:prstGeom prst="rect">
            <a:avLst/>
          </a:prstGeom>
        </p:spPr>
        <p:txBody>
          <a:bodyPr vert="horz" lIns="91486" tIns="45743" rIns="91486" bIns="4574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4616"/>
            <a:ext cx="2947035" cy="498374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2242" y="9434616"/>
            <a:ext cx="2947035" cy="498374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9064EF62-FF90-4876-80E7-0EEBCDC16D3D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012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EF62-FF90-4876-80E7-0EEBCDC16D3D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176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dirty="0" err="1"/>
              <a:t>Antwoord</a:t>
            </a:r>
            <a:r>
              <a:rPr lang="fr-BE" b="1" dirty="0"/>
              <a:t>: 4</a:t>
            </a:r>
            <a:endParaRPr lang="fr-BE" b="1" dirty="0">
              <a:cs typeface="Calibri"/>
            </a:endParaRPr>
          </a:p>
          <a:p>
            <a:pPr>
              <a:defRPr/>
            </a:pPr>
            <a:r>
              <a:rPr lang="fr-BE" dirty="0" err="1"/>
              <a:t>Oplossing</a:t>
            </a:r>
            <a:r>
              <a:rPr lang="fr-BE" dirty="0"/>
              <a:t>: </a:t>
            </a:r>
            <a:r>
              <a:rPr lang="fr-BE" dirty="0" err="1"/>
              <a:t>wees</a:t>
            </a:r>
            <a:r>
              <a:rPr lang="fr-BE" dirty="0"/>
              <a:t> slim met </a:t>
            </a:r>
            <a:r>
              <a:rPr lang="fr-BE" dirty="0" err="1"/>
              <a:t>energie</a:t>
            </a:r>
            <a:br>
              <a:rPr lang="fr-BE" dirty="0"/>
            </a:b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EF62-FF90-4876-80E7-0EEBCDC16D3D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812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1" dirty="0"/>
              <a:t>Antwoord = 5</a:t>
            </a:r>
          </a:p>
          <a:p>
            <a:pPr marL="34290" indent="0">
              <a:lnSpc>
                <a:spcPct val="100000"/>
              </a:lnSpc>
              <a:spcBef>
                <a:spcPts val="0"/>
              </a:spcBef>
              <a:buNone/>
            </a:pPr>
            <a:endParaRPr lang="nl-BE" sz="1200" dirty="0"/>
          </a:p>
          <a:p>
            <a:pPr marL="3429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200" dirty="0"/>
              <a:t>OPLOSSING: </a:t>
            </a:r>
          </a:p>
          <a:p>
            <a:pPr marL="3429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200" dirty="0"/>
              <a:t>Kraan = 3</a:t>
            </a:r>
          </a:p>
          <a:p>
            <a:pPr marL="3429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200" dirty="0"/>
              <a:t>Thermometer = 4</a:t>
            </a:r>
          </a:p>
          <a:p>
            <a:pPr marL="3429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200" dirty="0"/>
              <a:t>Bliksem = 9</a:t>
            </a:r>
          </a:p>
          <a:p>
            <a:pPr marL="3429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200" dirty="0"/>
              <a:t>Lamp = 4</a:t>
            </a:r>
          </a:p>
          <a:p>
            <a:pPr marL="3429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200" dirty="0"/>
              <a:t>Batterij = 20</a:t>
            </a:r>
          </a:p>
          <a:p>
            <a:pPr marL="34290" indent="0">
              <a:lnSpc>
                <a:spcPct val="100000"/>
              </a:lnSpc>
              <a:spcBef>
                <a:spcPts val="0"/>
              </a:spcBef>
              <a:buNone/>
            </a:pPr>
            <a:endParaRPr lang="nl-BE" sz="12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BFE6B-E5E8-4822-AD94-716EEFA181CC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836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/>
              <a:t>Antwoord</a:t>
            </a:r>
            <a:r>
              <a:rPr lang="fr-BE" b="1" dirty="0"/>
              <a:t> : 3</a:t>
            </a:r>
          </a:p>
          <a:p>
            <a:pPr marL="34290" indent="0">
              <a:buNone/>
            </a:pPr>
            <a:r>
              <a:rPr lang="nl-NL" dirty="0"/>
              <a:t>Oplossing: Minder verbruik, hernieuwbare energie en energie-efficiëntie zijn de belangrijkste oplossingen voor energieproblemen.</a:t>
            </a:r>
            <a:endParaRPr lang="fr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EF62-FF90-4876-80E7-0EEBCDC16D3D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334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noProof="0" dirty="0"/>
              <a:t>Antwoord: 8</a:t>
            </a:r>
          </a:p>
          <a:p>
            <a:r>
              <a:rPr lang="nl-NL" noProof="0" dirty="0"/>
              <a:t>Vraag: Hoeveel actieve fietsers zijn er in deze stad?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EF62-FF90-4876-80E7-0EEBCDC16D3D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9499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noProof="0" dirty="0"/>
              <a:t>OPLOSSING 8 actieve fietsers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EF62-FF90-4876-80E7-0EEBCDC16D3D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175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98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569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130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1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9767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68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4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433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9141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4012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283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4595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4924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5404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695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22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20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375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13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660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595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423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99473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253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4DA84D8-8794-443F-9E28-2AEB36BF3896}" type="datetimeFigureOut">
              <a:rPr lang="fr-BE" smtClean="0"/>
              <a:t>17/09/24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A14B795-E760-4573-93EA-7CDE37D9E30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310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9.png"/><Relationship Id="rId4" Type="http://schemas.openxmlformats.org/officeDocument/2006/relationships/image" Target="../media/image11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3FC5F-8699-C93D-8EC8-46A1FB0B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Finale </a:t>
            </a:r>
            <a:r>
              <a:rPr lang="fr-B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raadsels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FA1640-C3C4-D69C-06F2-4A5C43763D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" indent="0">
              <a:buNone/>
            </a:pP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B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volgende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fr-B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dias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afdrukken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fr-B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lamineren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F7ED32-94FF-600E-684F-D4AE2DCB6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420" y="414542"/>
            <a:ext cx="3060032" cy="5994309"/>
          </a:xfrm>
          <a:prstGeom prst="rect">
            <a:avLst/>
          </a:prstGeom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9723455E-D7D3-AD27-38D6-E3F31B442B6F}"/>
              </a:ext>
            </a:extLst>
          </p:cNvPr>
          <p:cNvSpPr/>
          <p:nvPr/>
        </p:nvSpPr>
        <p:spPr>
          <a:xfrm rot="751609">
            <a:off x="4981354" y="3411153"/>
            <a:ext cx="935665" cy="5981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8D2A95E5-56BB-C37F-BA5D-6D0B53F84324}"/>
              </a:ext>
            </a:extLst>
          </p:cNvPr>
          <p:cNvSpPr/>
          <p:nvPr/>
        </p:nvSpPr>
        <p:spPr>
          <a:xfrm rot="20802925">
            <a:off x="5037557" y="4184946"/>
            <a:ext cx="935665" cy="5981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513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06EEC0-8F2D-0F11-5306-D352B077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73" y="333103"/>
            <a:ext cx="7404653" cy="829491"/>
          </a:xfrm>
        </p:spPr>
        <p:txBody>
          <a:bodyPr/>
          <a:lstStyle/>
          <a:p>
            <a:pPr marL="34290" indent="0">
              <a:buNone/>
            </a:pPr>
            <a:endParaRPr lang="fr-BE"/>
          </a:p>
          <a:p>
            <a:pPr marL="34290" indent="0">
              <a:buNone/>
            </a:pPr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55164F-92AF-7672-9628-69E1BC53A65C}"/>
              </a:ext>
            </a:extLst>
          </p:cNvPr>
          <p:cNvSpPr txBox="1"/>
          <p:nvPr/>
        </p:nvSpPr>
        <p:spPr>
          <a:xfrm>
            <a:off x="186613" y="236563"/>
            <a:ext cx="877077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BE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de rebus op:</a:t>
            </a:r>
            <a:endParaRPr lang="fr-BE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1">
            <a:extLst>
              <a:ext uri="{FF2B5EF4-FFF2-40B4-BE49-F238E27FC236}">
                <a16:creationId xmlns:a16="http://schemas.microsoft.com/office/drawing/2014/main" id="{C4512B1B-5B8B-232A-D866-DE362E3DB677}"/>
              </a:ext>
            </a:extLst>
          </p:cNvPr>
          <p:cNvSpPr txBox="1"/>
          <p:nvPr/>
        </p:nvSpPr>
        <p:spPr>
          <a:xfrm>
            <a:off x="114428" y="791764"/>
            <a:ext cx="877077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BE" sz="28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</a:t>
            </a:r>
            <a:r>
              <a:rPr lang="fr-BE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8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hoeveel</a:t>
            </a:r>
            <a:r>
              <a:rPr lang="fr-BE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8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woorden</a:t>
            </a:r>
            <a:r>
              <a:rPr lang="fr-BE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8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bestaat</a:t>
            </a:r>
            <a:r>
              <a:rPr lang="fr-BE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8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deze</a:t>
            </a:r>
            <a:r>
              <a:rPr lang="fr-BE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slogan?</a:t>
            </a:r>
            <a:endParaRPr lang="fr-BE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6F019C54-CC44-E120-F71E-D2F5F6CB8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29587"/>
              </p:ext>
            </p:extLst>
          </p:nvPr>
        </p:nvGraphicFramePr>
        <p:xfrm>
          <a:off x="719015" y="1396999"/>
          <a:ext cx="7651263" cy="4081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421">
                  <a:extLst>
                    <a:ext uri="{9D8B030D-6E8A-4147-A177-3AD203B41FA5}">
                      <a16:colId xmlns:a16="http://schemas.microsoft.com/office/drawing/2014/main" val="2189984610"/>
                    </a:ext>
                  </a:extLst>
                </a:gridCol>
                <a:gridCol w="2550421">
                  <a:extLst>
                    <a:ext uri="{9D8B030D-6E8A-4147-A177-3AD203B41FA5}">
                      <a16:colId xmlns:a16="http://schemas.microsoft.com/office/drawing/2014/main" val="380818902"/>
                    </a:ext>
                  </a:extLst>
                </a:gridCol>
                <a:gridCol w="2550421">
                  <a:extLst>
                    <a:ext uri="{9D8B030D-6E8A-4147-A177-3AD203B41FA5}">
                      <a16:colId xmlns:a16="http://schemas.microsoft.com/office/drawing/2014/main" val="307251520"/>
                    </a:ext>
                  </a:extLst>
                </a:gridCol>
              </a:tblGrid>
              <a:tr h="2040793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>
                          <a:solidFill>
                            <a:schemeClr val="tx1"/>
                          </a:solidFill>
                        </a:rPr>
                        <a:t>m = w</a:t>
                      </a:r>
                      <a:endParaRPr lang="nl-BE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>
                          <a:solidFill>
                            <a:schemeClr val="tx1"/>
                          </a:solidFill>
                        </a:rPr>
                        <a:t>a = </a:t>
                      </a:r>
                      <a:r>
                        <a:rPr lang="nl-NL" sz="4000" dirty="0" err="1">
                          <a:solidFill>
                            <a:schemeClr val="tx1"/>
                          </a:solidFill>
                        </a:rPr>
                        <a:t>im</a:t>
                      </a:r>
                      <a:endParaRPr lang="nl-BE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>
                          <a:solidFill>
                            <a:schemeClr val="tx1"/>
                          </a:solidFill>
                        </a:rPr>
                        <a:t>s = t</a:t>
                      </a:r>
                      <a:endParaRPr lang="nl-BE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244017"/>
                  </a:ext>
                </a:extLst>
              </a:tr>
              <a:tr h="2040793">
                <a:tc>
                  <a:txBody>
                    <a:bodyPr/>
                    <a:lstStyle/>
                    <a:p>
                      <a:pPr algn="ctr"/>
                      <a:r>
                        <a:rPr lang="nl-NL" sz="4000" b="1" dirty="0">
                          <a:solidFill>
                            <a:schemeClr val="tx1"/>
                          </a:solidFill>
                        </a:rPr>
                        <a:t>-p</a:t>
                      </a:r>
                      <a:endParaRPr lang="nl-BE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nl-NL" sz="4000" b="1" dirty="0" err="1">
                          <a:solidFill>
                            <a:schemeClr val="tx1"/>
                          </a:solidFill>
                        </a:rPr>
                        <a:t>emm</a:t>
                      </a:r>
                      <a:endParaRPr lang="nl-BE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b="1" dirty="0">
                          <a:solidFill>
                            <a:schemeClr val="tx1"/>
                          </a:solidFill>
                        </a:rPr>
                        <a:t>-ter</a:t>
                      </a:r>
                      <a:endParaRPr lang="nl-BE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621983"/>
                  </a:ext>
                </a:extLst>
              </a:tr>
            </a:tbl>
          </a:graphicData>
        </a:graphic>
      </p:graphicFrame>
      <p:pic>
        <p:nvPicPr>
          <p:cNvPr id="9" name="Afbeelding 8" descr="Afbeelding met vogel, zangvogel, snavel, fauna&#10;&#10;Automatisch gegenereerde beschrijving">
            <a:extLst>
              <a:ext uri="{FF2B5EF4-FFF2-40B4-BE49-F238E27FC236}">
                <a16:creationId xmlns:a16="http://schemas.microsoft.com/office/drawing/2014/main" id="{EFC38278-A2FB-224C-EA85-93CFEE8F2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15" t="12460" r="17883" b="18785"/>
          <a:stretch/>
        </p:blipFill>
        <p:spPr>
          <a:xfrm>
            <a:off x="945662" y="1454834"/>
            <a:ext cx="2010959" cy="1397782"/>
          </a:xfrm>
          <a:prstGeom prst="rect">
            <a:avLst/>
          </a:prstGeom>
        </p:spPr>
      </p:pic>
      <p:pic>
        <p:nvPicPr>
          <p:cNvPr id="11" name="Afbeelding 10" descr="Afbeelding met groente, sla, Bladgroente, produceren&#10;&#10;Automatisch gegenereerde beschrijving">
            <a:extLst>
              <a:ext uri="{FF2B5EF4-FFF2-40B4-BE49-F238E27FC236}">
                <a16:creationId xmlns:a16="http://schemas.microsoft.com/office/drawing/2014/main" id="{EE59FA9F-941B-6860-EE3A-FA8D55A02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190" y="1511315"/>
            <a:ext cx="1967250" cy="1397783"/>
          </a:xfrm>
          <a:prstGeom prst="rect">
            <a:avLst/>
          </a:prstGeom>
        </p:spPr>
      </p:pic>
      <p:pic>
        <p:nvPicPr>
          <p:cNvPr id="13" name="Afbeelding 12" descr="Afbeelding met wapen, mes, Lemmet, Handwapen&#10;&#10;Automatisch gegenereerde beschrijving">
            <a:extLst>
              <a:ext uri="{FF2B5EF4-FFF2-40B4-BE49-F238E27FC236}">
                <a16:creationId xmlns:a16="http://schemas.microsoft.com/office/drawing/2014/main" id="{D9F7046C-65C4-E9CD-F48F-29378796FF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628" b="40385"/>
          <a:stretch/>
        </p:blipFill>
        <p:spPr>
          <a:xfrm>
            <a:off x="5935057" y="1676699"/>
            <a:ext cx="2339269" cy="490938"/>
          </a:xfrm>
          <a:prstGeom prst="rect">
            <a:avLst/>
          </a:prstGeom>
        </p:spPr>
      </p:pic>
      <p:pic>
        <p:nvPicPr>
          <p:cNvPr id="15" name="Afbeelding 14" descr="Afbeelding met verbruiksartikelen voor kantoor, schrijfmateriaal, pen, Kantoorinstrument&#10;&#10;Automatisch gegenereerde beschrijving">
            <a:extLst>
              <a:ext uri="{FF2B5EF4-FFF2-40B4-BE49-F238E27FC236}">
                <a16:creationId xmlns:a16="http://schemas.microsoft.com/office/drawing/2014/main" id="{5CBDD3CF-4620-02B3-ABB4-E7715BADE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172" y="3543422"/>
            <a:ext cx="1262133" cy="1244356"/>
          </a:xfrm>
          <a:prstGeom prst="rect">
            <a:avLst/>
          </a:prstGeom>
        </p:spPr>
      </p:pic>
      <p:pic>
        <p:nvPicPr>
          <p:cNvPr id="17" name="Afbeelding 16" descr="Afbeelding met container, emmer, Container&#10;&#10;Automatisch gegenereerde beschrijving">
            <a:extLst>
              <a:ext uri="{FF2B5EF4-FFF2-40B4-BE49-F238E27FC236}">
                <a16:creationId xmlns:a16="http://schemas.microsoft.com/office/drawing/2014/main" id="{BC1B031D-285A-3703-F607-029807211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0035" y="3514763"/>
            <a:ext cx="1303929" cy="1369125"/>
          </a:xfrm>
          <a:prstGeom prst="rect">
            <a:avLst/>
          </a:prstGeom>
        </p:spPr>
      </p:pic>
      <p:pic>
        <p:nvPicPr>
          <p:cNvPr id="19" name="Afbeelding 18" descr="Afbeelding met gieter, groen&#10;&#10;Automatisch gegenereerde beschrijving">
            <a:extLst>
              <a:ext uri="{FF2B5EF4-FFF2-40B4-BE49-F238E27FC236}">
                <a16:creationId xmlns:a16="http://schemas.microsoft.com/office/drawing/2014/main" id="{74D46E50-039A-B680-8C12-9B04F2AED8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7846" y="3617023"/>
            <a:ext cx="1944443" cy="1268909"/>
          </a:xfrm>
          <a:prstGeom prst="rect">
            <a:avLst/>
          </a:prstGeom>
        </p:spPr>
      </p:pic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DFE7A838-FA67-0781-0CAD-084D753860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96" y="5559017"/>
            <a:ext cx="1800000" cy="1095179"/>
          </a:xfrm>
          <a:prstGeom prst="rect">
            <a:avLst/>
          </a:prstGeom>
        </p:spPr>
      </p:pic>
      <p:pic>
        <p:nvPicPr>
          <p:cNvPr id="10" name="Afbeelding 9" descr="Afbeelding met tekst, tekenfilm, Graphics, illustratie&#10;&#10;Automatisch gegenereerde beschrijving">
            <a:extLst>
              <a:ext uri="{FF2B5EF4-FFF2-40B4-BE49-F238E27FC236}">
                <a16:creationId xmlns:a16="http://schemas.microsoft.com/office/drawing/2014/main" id="{1930EBCC-7208-2C0C-704E-8FB514B46C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5" y="100958"/>
            <a:ext cx="1080000" cy="11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5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B7D5C-7E7B-4801-CFED-89F114C8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11" y="407246"/>
            <a:ext cx="7857229" cy="1098478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Welk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getal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komt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 op de </a:t>
            </a:r>
            <a:r>
              <a:rPr lang="fr-B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plaats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 het </a:t>
            </a:r>
            <a:r>
              <a:rPr lang="fr-B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vraagteken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5D6558-4A71-CBA2-4933-ADF004D5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1" y="1681057"/>
            <a:ext cx="3497580" cy="394602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r>
              <a:rPr lang="fr-BE" dirty="0"/>
              <a:t>          +              +              =  22</a:t>
            </a:r>
          </a:p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r>
              <a:rPr lang="fr-BE" dirty="0"/>
              <a:t>10 = 	              +   4   +  </a:t>
            </a:r>
          </a:p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r>
              <a:rPr lang="fr-BE" dirty="0"/>
              <a:t>           +              =  7</a:t>
            </a:r>
          </a:p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endParaRPr lang="fr-BE" dirty="0"/>
          </a:p>
        </p:txBody>
      </p:sp>
      <p:pic>
        <p:nvPicPr>
          <p:cNvPr id="6" name="Picture 2" descr="Sketch style lightning bolts">
            <a:extLst>
              <a:ext uri="{FF2B5EF4-FFF2-40B4-BE49-F238E27FC236}">
                <a16:creationId xmlns:a16="http://schemas.microsoft.com/office/drawing/2014/main" id="{2C2C26E8-608C-8C55-C6EB-DD0C163C6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t="2252" r="51136" b="51705"/>
          <a:stretch/>
        </p:blipFill>
        <p:spPr bwMode="auto">
          <a:xfrm>
            <a:off x="614429" y="1869935"/>
            <a:ext cx="460210" cy="7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ight bulb">
            <a:extLst>
              <a:ext uri="{FF2B5EF4-FFF2-40B4-BE49-F238E27FC236}">
                <a16:creationId xmlns:a16="http://schemas.microsoft.com/office/drawing/2014/main" id="{5352C819-1077-648A-B76D-8D7A5C5B5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t="6692" r="23731" b="5271"/>
          <a:stretch/>
        </p:blipFill>
        <p:spPr bwMode="auto">
          <a:xfrm>
            <a:off x="1427507" y="1863263"/>
            <a:ext cx="429138" cy="7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ketch style lightning bolts">
            <a:extLst>
              <a:ext uri="{FF2B5EF4-FFF2-40B4-BE49-F238E27FC236}">
                <a16:creationId xmlns:a16="http://schemas.microsoft.com/office/drawing/2014/main" id="{6DAC367A-2C8E-9547-A963-8FAD39005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t="2252" r="51136" b="51705"/>
          <a:stretch/>
        </p:blipFill>
        <p:spPr bwMode="auto">
          <a:xfrm>
            <a:off x="2155929" y="1869935"/>
            <a:ext cx="460210" cy="7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ab water coming out of tab">
            <a:extLst>
              <a:ext uri="{FF2B5EF4-FFF2-40B4-BE49-F238E27FC236}">
                <a16:creationId xmlns:a16="http://schemas.microsoft.com/office/drawing/2014/main" id="{64CEC10D-E07E-435A-5B7A-91FB1ED4D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35" y="3054701"/>
            <a:ext cx="460210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ab water coming out of tab">
            <a:extLst>
              <a:ext uri="{FF2B5EF4-FFF2-40B4-BE49-F238E27FC236}">
                <a16:creationId xmlns:a16="http://schemas.microsoft.com/office/drawing/2014/main" id="{B4295095-9612-D676-6054-2460F174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59" y="3050927"/>
            <a:ext cx="460210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ab water coming out of tab">
            <a:extLst>
              <a:ext uri="{FF2B5EF4-FFF2-40B4-BE49-F238E27FC236}">
                <a16:creationId xmlns:a16="http://schemas.microsoft.com/office/drawing/2014/main" id="{6A546485-90CB-9C87-0431-77B890154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5" y="4596130"/>
            <a:ext cx="460210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Thermometers hot and cold">
            <a:extLst>
              <a:ext uri="{FF2B5EF4-FFF2-40B4-BE49-F238E27FC236}">
                <a16:creationId xmlns:a16="http://schemas.microsoft.com/office/drawing/2014/main" id="{FB0A45F1-3E8C-0D92-83EB-B042F292E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6" t="2716" r="12185" b="2716"/>
          <a:stretch/>
        </p:blipFill>
        <p:spPr bwMode="auto">
          <a:xfrm>
            <a:off x="1503953" y="4596130"/>
            <a:ext cx="276246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08CFB21-A297-DB71-5569-A18BE636F64A}"/>
              </a:ext>
            </a:extLst>
          </p:cNvPr>
          <p:cNvSpPr txBox="1">
            <a:spLocks/>
          </p:cNvSpPr>
          <p:nvPr/>
        </p:nvSpPr>
        <p:spPr>
          <a:xfrm>
            <a:off x="4896860" y="1681057"/>
            <a:ext cx="3497580" cy="39460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buFont typeface="Corbel" pitchFamily="34" charset="0"/>
              <a:buNone/>
            </a:pPr>
            <a:endParaRPr lang="fr-BE" dirty="0"/>
          </a:p>
          <a:p>
            <a:pPr marL="34290" indent="0">
              <a:buFont typeface="Corbel" pitchFamily="34" charset="0"/>
              <a:buNone/>
            </a:pPr>
            <a:r>
              <a:rPr lang="fr-BE" dirty="0"/>
              <a:t>13  =            +           </a:t>
            </a:r>
          </a:p>
          <a:p>
            <a:pPr marL="34290" indent="0">
              <a:buFont typeface="Corbel" pitchFamily="34" charset="0"/>
              <a:buNone/>
            </a:pPr>
            <a:endParaRPr lang="fr-BE" dirty="0"/>
          </a:p>
          <a:p>
            <a:pPr marL="34290" indent="0">
              <a:buFont typeface="Corbel" pitchFamily="34" charset="0"/>
              <a:buNone/>
            </a:pPr>
            <a:endParaRPr lang="fr-BE" dirty="0"/>
          </a:p>
          <a:p>
            <a:pPr marL="34290" indent="0">
              <a:buFont typeface="Corbel" pitchFamily="34" charset="0"/>
              <a:buNone/>
            </a:pPr>
            <a:r>
              <a:rPr lang="fr-BE" dirty="0"/>
              <a:t>            +           +         +            =  </a:t>
            </a:r>
          </a:p>
          <a:p>
            <a:pPr marL="34290" indent="0">
              <a:buFont typeface="Corbel" pitchFamily="34" charset="0"/>
              <a:buNone/>
            </a:pPr>
            <a:endParaRPr lang="fr-BE" dirty="0"/>
          </a:p>
          <a:p>
            <a:pPr marL="34290" indent="0">
              <a:buFont typeface="Corbel" pitchFamily="34" charset="0"/>
              <a:buNone/>
            </a:pPr>
            <a:endParaRPr lang="fr-BE" dirty="0"/>
          </a:p>
          <a:p>
            <a:pPr marL="34290" indent="0">
              <a:buFont typeface="Corbel" pitchFamily="34" charset="0"/>
              <a:buNone/>
            </a:pPr>
            <a:endParaRPr lang="fr-BE" dirty="0"/>
          </a:p>
          <a:p>
            <a:pPr marL="34290" indent="0">
              <a:buFont typeface="Corbel" pitchFamily="34" charset="0"/>
              <a:buNone/>
            </a:pPr>
            <a:r>
              <a:rPr lang="fr-BE" dirty="0"/>
              <a:t>            :              =   </a:t>
            </a:r>
          </a:p>
        </p:txBody>
      </p:sp>
      <p:pic>
        <p:nvPicPr>
          <p:cNvPr id="14" name="Picture 2" descr="Sketch style lightning bolts">
            <a:extLst>
              <a:ext uri="{FF2B5EF4-FFF2-40B4-BE49-F238E27FC236}">
                <a16:creationId xmlns:a16="http://schemas.microsoft.com/office/drawing/2014/main" id="{AC2A3B10-7E0C-53E2-C958-EE74E2F11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t="2252" r="51136" b="51705"/>
          <a:stretch/>
        </p:blipFill>
        <p:spPr bwMode="auto">
          <a:xfrm>
            <a:off x="5520159" y="1904260"/>
            <a:ext cx="460210" cy="64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Thermometers hot and cold">
            <a:extLst>
              <a:ext uri="{FF2B5EF4-FFF2-40B4-BE49-F238E27FC236}">
                <a16:creationId xmlns:a16="http://schemas.microsoft.com/office/drawing/2014/main" id="{5B08A4BE-B3CF-DF92-2675-0D5B4AA23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6" t="2716" r="12185" b="2716"/>
          <a:stretch/>
        </p:blipFill>
        <p:spPr bwMode="auto">
          <a:xfrm>
            <a:off x="6362959" y="1863263"/>
            <a:ext cx="276246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Tab water coming out of tab">
            <a:extLst>
              <a:ext uri="{FF2B5EF4-FFF2-40B4-BE49-F238E27FC236}">
                <a16:creationId xmlns:a16="http://schemas.microsoft.com/office/drawing/2014/main" id="{188C6C99-2D42-FDF7-0C65-F6674FB3D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80" y="3050927"/>
            <a:ext cx="460210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ketch style lightning bolts">
            <a:extLst>
              <a:ext uri="{FF2B5EF4-FFF2-40B4-BE49-F238E27FC236}">
                <a16:creationId xmlns:a16="http://schemas.microsoft.com/office/drawing/2014/main" id="{BB1C694D-BB13-7C8C-027F-32AD0795C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t="2252" r="51136" b="51705"/>
          <a:stretch/>
        </p:blipFill>
        <p:spPr bwMode="auto">
          <a:xfrm>
            <a:off x="5814812" y="3108076"/>
            <a:ext cx="460210" cy="64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Thermometers hot and cold">
            <a:extLst>
              <a:ext uri="{FF2B5EF4-FFF2-40B4-BE49-F238E27FC236}">
                <a16:creationId xmlns:a16="http://schemas.microsoft.com/office/drawing/2014/main" id="{342273C2-575E-C958-DB81-73AA7FF1B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6" t="2716" r="12185" b="2716"/>
          <a:stretch/>
        </p:blipFill>
        <p:spPr bwMode="auto">
          <a:xfrm>
            <a:off x="6570944" y="3050927"/>
            <a:ext cx="276246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Light bulb">
            <a:extLst>
              <a:ext uri="{FF2B5EF4-FFF2-40B4-BE49-F238E27FC236}">
                <a16:creationId xmlns:a16="http://schemas.microsoft.com/office/drawing/2014/main" id="{19AEFD56-5FFF-DE83-F1AE-23FEC3488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t="6692" r="23731" b="5271"/>
          <a:stretch/>
        </p:blipFill>
        <p:spPr bwMode="auto">
          <a:xfrm>
            <a:off x="7112507" y="3108076"/>
            <a:ext cx="429138" cy="7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Phone battery charge status flat symbols set">
            <a:extLst>
              <a:ext uri="{FF2B5EF4-FFF2-40B4-BE49-F238E27FC236}">
                <a16:creationId xmlns:a16="http://schemas.microsoft.com/office/drawing/2014/main" id="{5BD4DBF4-B2DF-3720-36CD-9AD5D23F8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3" t="5204" r="66046" b="52110"/>
          <a:stretch/>
        </p:blipFill>
        <p:spPr bwMode="auto">
          <a:xfrm>
            <a:off x="7899244" y="3080762"/>
            <a:ext cx="429138" cy="7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Phone battery charge status flat symbols set">
            <a:extLst>
              <a:ext uri="{FF2B5EF4-FFF2-40B4-BE49-F238E27FC236}">
                <a16:creationId xmlns:a16="http://schemas.microsoft.com/office/drawing/2014/main" id="{B2006CAD-23A8-926D-9878-18C31781A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3" t="5204" r="66046" b="52110"/>
          <a:stretch/>
        </p:blipFill>
        <p:spPr bwMode="auto">
          <a:xfrm>
            <a:off x="5074216" y="4584591"/>
            <a:ext cx="429138" cy="7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Thermometers hot and cold">
            <a:extLst>
              <a:ext uri="{FF2B5EF4-FFF2-40B4-BE49-F238E27FC236}">
                <a16:creationId xmlns:a16="http://schemas.microsoft.com/office/drawing/2014/main" id="{D4E7B4B5-DFCE-A953-86C1-4A53137B7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6" t="2716" r="12185" b="2716"/>
          <a:stretch/>
        </p:blipFill>
        <p:spPr bwMode="auto">
          <a:xfrm>
            <a:off x="5906794" y="4596130"/>
            <a:ext cx="276246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question marks hand drawn scribble filled line">
            <a:extLst>
              <a:ext uri="{FF2B5EF4-FFF2-40B4-BE49-F238E27FC236}">
                <a16:creationId xmlns:a16="http://schemas.microsoft.com/office/drawing/2014/main" id="{605C4C89-B4DE-545A-AFDB-EB144BF45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t="6098" r="50000" b="6098"/>
          <a:stretch/>
        </p:blipFill>
        <p:spPr bwMode="auto">
          <a:xfrm>
            <a:off x="6847190" y="4596130"/>
            <a:ext cx="445898" cy="67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A5631922-2D95-DEAE-0B2A-4180B77DB3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96" y="5559017"/>
            <a:ext cx="1800000" cy="1095179"/>
          </a:xfrm>
          <a:prstGeom prst="rect">
            <a:avLst/>
          </a:prstGeom>
        </p:spPr>
      </p:pic>
      <p:pic>
        <p:nvPicPr>
          <p:cNvPr id="5" name="Afbeelding 4" descr="Afbeelding met tekst, tekenfilm, Graphics, illustratie&#10;&#10;Automatisch gegenereerde beschrijving">
            <a:extLst>
              <a:ext uri="{FF2B5EF4-FFF2-40B4-BE49-F238E27FC236}">
                <a16:creationId xmlns:a16="http://schemas.microsoft.com/office/drawing/2014/main" id="{848EDA45-C747-246D-D316-89D1D40534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5" y="100958"/>
            <a:ext cx="1080000" cy="11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7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63F19-ADCC-3096-90E4-BDBEE0E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Lees deze geheime tekst:</a:t>
            </a:r>
            <a:b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Hoeveel oplossingen voor energieproblemen staan hier?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0FF03E-F3FE-2799-A5F2-D5D8BBE17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73" y="2171700"/>
            <a:ext cx="7404653" cy="4076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" indent="0" algn="just">
              <a:lnSpc>
                <a:spcPct val="210000"/>
              </a:lnSpc>
              <a:buNone/>
            </a:pPr>
            <a:r>
              <a:rPr lang="nl-B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nl-B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nemelborpeigrene</a:t>
            </a:r>
            <a:r>
              <a:rPr lang="nl-B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roov</a:t>
            </a:r>
            <a:r>
              <a:rPr lang="nl-B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negnissolpo</a:t>
            </a:r>
            <a:r>
              <a:rPr lang="nl-B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etskjirgnaleb</a:t>
            </a:r>
            <a:r>
              <a:rPr lang="nl-B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nl-B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njiz</a:t>
            </a:r>
            <a:r>
              <a:rPr lang="nl-B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eitnëiciffe-eigrene</a:t>
            </a:r>
            <a:r>
              <a:rPr lang="nl-B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nl-B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eigrene</a:t>
            </a:r>
            <a:r>
              <a:rPr lang="nl-B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erabwueinreh</a:t>
            </a:r>
            <a:r>
              <a:rPr lang="nl-B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</a:t>
            </a:r>
            <a:r>
              <a:rPr lang="nl-B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kiurbrev</a:t>
            </a:r>
            <a:r>
              <a:rPr lang="nl-B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redniM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F996B91E-DAE5-777E-FA53-3337224E6F43}"/>
              </a:ext>
            </a:extLst>
          </p:cNvPr>
          <p:cNvSpPr/>
          <p:nvPr/>
        </p:nvSpPr>
        <p:spPr>
          <a:xfrm flipH="1">
            <a:off x="7624800" y="4543201"/>
            <a:ext cx="1051200" cy="7337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</a:t>
            </a:r>
            <a:endParaRPr lang="nl-BE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520EF7CD-368B-3CFE-2210-57410910A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96" y="5559017"/>
            <a:ext cx="1800000" cy="1095179"/>
          </a:xfrm>
          <a:prstGeom prst="rect">
            <a:avLst/>
          </a:prstGeom>
        </p:spPr>
      </p:pic>
      <p:pic>
        <p:nvPicPr>
          <p:cNvPr id="5" name="Afbeelding 4" descr="Afbeelding met tekst, tekenfilm, Graphics, illustratie&#10;&#10;Automatisch gegenereerde beschrijving">
            <a:extLst>
              <a:ext uri="{FF2B5EF4-FFF2-40B4-BE49-F238E27FC236}">
                <a16:creationId xmlns:a16="http://schemas.microsoft.com/office/drawing/2014/main" id="{0A9AAA20-8AFB-F179-74DE-DA4B1BB76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5" y="100958"/>
            <a:ext cx="1080000" cy="11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5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B3339F-C511-F38E-F6AF-BE7C3A7C4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61C7B1-B111-C4F2-832B-7A18369BDC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7" r="1327" b="2227"/>
          <a:stretch/>
        </p:blipFill>
        <p:spPr>
          <a:xfrm>
            <a:off x="341905" y="363858"/>
            <a:ext cx="8547653" cy="6124406"/>
          </a:xfrm>
          <a:prstGeom prst="rect">
            <a:avLst/>
          </a:prstGeom>
        </p:spPr>
      </p:pic>
      <p:sp>
        <p:nvSpPr>
          <p:cNvPr id="2" name="Stroomdiagram: Ponsband 1">
            <a:extLst>
              <a:ext uri="{FF2B5EF4-FFF2-40B4-BE49-F238E27FC236}">
                <a16:creationId xmlns:a16="http://schemas.microsoft.com/office/drawing/2014/main" id="{F9731A03-1935-D3D7-66AD-DF88C97FAA28}"/>
              </a:ext>
            </a:extLst>
          </p:cNvPr>
          <p:cNvSpPr/>
          <p:nvPr/>
        </p:nvSpPr>
        <p:spPr>
          <a:xfrm>
            <a:off x="1836751" y="524787"/>
            <a:ext cx="5502303" cy="508884"/>
          </a:xfrm>
          <a:prstGeom prst="flowChartPunchedTape">
            <a:avLst/>
          </a:prstGeom>
          <a:solidFill>
            <a:srgbClr val="40C2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Hoeveel actieve fietsers zijn er in deze stad?</a:t>
            </a:r>
          </a:p>
        </p:txBody>
      </p:sp>
    </p:spTree>
    <p:extLst>
      <p:ext uri="{BB962C8B-B14F-4D97-AF65-F5344CB8AC3E}">
        <p14:creationId xmlns:p14="http://schemas.microsoft.com/office/powerpoint/2010/main" val="375775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B3339F-C511-F38E-F6AF-BE7C3A7C4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61C7B1-B111-C4F2-832B-7A18369BD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4" y="363858"/>
            <a:ext cx="8810430" cy="626391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96332CF9-3660-EC56-DE09-86FD237FF078}"/>
              </a:ext>
            </a:extLst>
          </p:cNvPr>
          <p:cNvSpPr/>
          <p:nvPr/>
        </p:nvSpPr>
        <p:spPr>
          <a:xfrm>
            <a:off x="3395157" y="5241922"/>
            <a:ext cx="381713" cy="5474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6DD3046-0218-C729-DAE3-312C94437C48}"/>
              </a:ext>
            </a:extLst>
          </p:cNvPr>
          <p:cNvSpPr/>
          <p:nvPr/>
        </p:nvSpPr>
        <p:spPr>
          <a:xfrm>
            <a:off x="2997843" y="4694498"/>
            <a:ext cx="477456" cy="4137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7367013-5CB5-78AA-A139-C1099AC2085E}"/>
              </a:ext>
            </a:extLst>
          </p:cNvPr>
          <p:cNvSpPr/>
          <p:nvPr/>
        </p:nvSpPr>
        <p:spPr>
          <a:xfrm>
            <a:off x="3211010" y="5035024"/>
            <a:ext cx="477456" cy="4137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EE01B81-E8D7-ED54-D872-36146477911D}"/>
              </a:ext>
            </a:extLst>
          </p:cNvPr>
          <p:cNvSpPr/>
          <p:nvPr/>
        </p:nvSpPr>
        <p:spPr>
          <a:xfrm>
            <a:off x="2759115" y="4667490"/>
            <a:ext cx="477456" cy="4137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D1E3C6A-8C28-031A-44F4-5BD3E10A2453}"/>
              </a:ext>
            </a:extLst>
          </p:cNvPr>
          <p:cNvSpPr/>
          <p:nvPr/>
        </p:nvSpPr>
        <p:spPr>
          <a:xfrm>
            <a:off x="4919241" y="2439364"/>
            <a:ext cx="318304" cy="387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6368403-9DAF-3213-03B0-80DCD259A71E}"/>
              </a:ext>
            </a:extLst>
          </p:cNvPr>
          <p:cNvSpPr/>
          <p:nvPr/>
        </p:nvSpPr>
        <p:spPr>
          <a:xfrm>
            <a:off x="5007981" y="2827116"/>
            <a:ext cx="318304" cy="387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20A48FE-D57C-EDD6-E301-8BD91A9863B5}"/>
              </a:ext>
            </a:extLst>
          </p:cNvPr>
          <p:cNvSpPr/>
          <p:nvPr/>
        </p:nvSpPr>
        <p:spPr>
          <a:xfrm>
            <a:off x="4263511" y="3108063"/>
            <a:ext cx="318304" cy="387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07A6A60-D287-6C6E-ED4F-16BB09564D68}"/>
              </a:ext>
            </a:extLst>
          </p:cNvPr>
          <p:cNvSpPr/>
          <p:nvPr/>
        </p:nvSpPr>
        <p:spPr>
          <a:xfrm>
            <a:off x="3688465" y="5448818"/>
            <a:ext cx="272551" cy="492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Stroomdiagram: Ponsband 1">
            <a:extLst>
              <a:ext uri="{FF2B5EF4-FFF2-40B4-BE49-F238E27FC236}">
                <a16:creationId xmlns:a16="http://schemas.microsoft.com/office/drawing/2014/main" id="{53973BF9-DDEA-2DE8-2FD7-718009DD244C}"/>
              </a:ext>
            </a:extLst>
          </p:cNvPr>
          <p:cNvSpPr/>
          <p:nvPr/>
        </p:nvSpPr>
        <p:spPr>
          <a:xfrm>
            <a:off x="1836751" y="524787"/>
            <a:ext cx="5502303" cy="508884"/>
          </a:xfrm>
          <a:prstGeom prst="flowChartPunchedTape">
            <a:avLst/>
          </a:prstGeom>
          <a:solidFill>
            <a:srgbClr val="40C2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Hoeveel actieve fietsers zijn er in deze stad?</a:t>
            </a:r>
          </a:p>
        </p:txBody>
      </p:sp>
    </p:spTree>
    <p:extLst>
      <p:ext uri="{BB962C8B-B14F-4D97-AF65-F5344CB8AC3E}">
        <p14:creationId xmlns:p14="http://schemas.microsoft.com/office/powerpoint/2010/main" val="1992660489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GoodPlanet Algemeen">
      <a:dk1>
        <a:srgbClr val="000000"/>
      </a:dk1>
      <a:lt1>
        <a:srgbClr val="FFFFFF"/>
      </a:lt1>
      <a:dk2>
        <a:srgbClr val="1895CE"/>
      </a:dk2>
      <a:lt2>
        <a:srgbClr val="FFFFFF"/>
      </a:lt2>
      <a:accent1>
        <a:srgbClr val="AFCA15"/>
      </a:accent1>
      <a:accent2>
        <a:srgbClr val="1895CE"/>
      </a:accent2>
      <a:accent3>
        <a:srgbClr val="E8880A"/>
      </a:accent3>
      <a:accent4>
        <a:srgbClr val="28AF8A"/>
      </a:accent4>
      <a:accent5>
        <a:srgbClr val="E52B51"/>
      </a:accent5>
      <a:accent6>
        <a:srgbClr val="473F30"/>
      </a:accent6>
      <a:hlink>
        <a:srgbClr val="0563C1"/>
      </a:hlink>
      <a:folHlink>
        <a:srgbClr val="E8850C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8_Base">
  <a:themeElements>
    <a:clrScheme name="GoodPlan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95CE"/>
      </a:accent1>
      <a:accent2>
        <a:srgbClr val="E8880A"/>
      </a:accent2>
      <a:accent3>
        <a:srgbClr val="28AF8A"/>
      </a:accent3>
      <a:accent4>
        <a:srgbClr val="E52B51"/>
      </a:accent4>
      <a:accent5>
        <a:srgbClr val="AFCA15"/>
      </a:accent5>
      <a:accent6>
        <a:srgbClr val="473F30"/>
      </a:accent6>
      <a:hlink>
        <a:srgbClr val="0563C1"/>
      </a:hlink>
      <a:folHlink>
        <a:srgbClr val="954F7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46F5D616E9043B26D0CC5DE6AD2DC" ma:contentTypeVersion="" ma:contentTypeDescription="Create a new document." ma:contentTypeScope="" ma:versionID="885ba0a368f83073e48fd49ee8ce4953">
  <xsd:schema xmlns:xsd="http://www.w3.org/2001/XMLSchema" xmlns:xs="http://www.w3.org/2001/XMLSchema" xmlns:p="http://schemas.microsoft.com/office/2006/metadata/properties" xmlns:ns2="188f9afa-f230-44a3-9cde-3eaa8193b008" xmlns:ns3="ab79bae5-3954-4fc6-b5c7-a632e027fd35" targetNamespace="http://schemas.microsoft.com/office/2006/metadata/properties" ma:root="true" ma:fieldsID="02aa1b7637b0b807c80903be440c5715" ns2:_="" ns3:_="">
    <xsd:import namespace="188f9afa-f230-44a3-9cde-3eaa8193b008"/>
    <xsd:import namespace="ab79bae5-3954-4fc6-b5c7-a632e027f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f9afa-f230-44a3-9cde-3eaa8193b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5a3c89c-c0ec-4e0b-b889-34b805f38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9bae5-3954-4fc6-b5c7-a632e027fd3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2c16af4-8c6c-4830-a835-9433c63c49e6}" ma:internalName="TaxCatchAll" ma:showField="CatchAllData" ma:web="ab79bae5-3954-4fc6-b5c7-a632e027f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8f9afa-f230-44a3-9cde-3eaa8193b008">
      <Terms xmlns="http://schemas.microsoft.com/office/infopath/2007/PartnerControls"/>
    </lcf76f155ced4ddcb4097134ff3c332f>
    <TaxCatchAll xmlns="ab79bae5-3954-4fc6-b5c7-a632e027fd35" xsi:nil="true"/>
  </documentManagement>
</p:properties>
</file>

<file path=customXml/itemProps1.xml><?xml version="1.0" encoding="utf-8"?>
<ds:datastoreItem xmlns:ds="http://schemas.openxmlformats.org/officeDocument/2006/customXml" ds:itemID="{043F45F5-9209-41F6-9E2D-9D305B21E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429500-7479-4D41-BB07-E9A57E274D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f9afa-f230-44a3-9cde-3eaa8193b008"/>
    <ds:schemaRef ds:uri="ab79bae5-3954-4fc6-b5c7-a632e027f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FCA70B-D356-4209-AE2E-C96E08223AA3}">
  <ds:schemaRefs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ab79bae5-3954-4fc6-b5c7-a632e027fd35"/>
    <ds:schemaRef ds:uri="188f9afa-f230-44a3-9cde-3eaa8193b0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122</TotalTime>
  <Words>194</Words>
  <Application>Microsoft Macintosh PowerPoint</Application>
  <PresentationFormat>Diavoorstelling (4:3)</PresentationFormat>
  <Paragraphs>56</Paragraphs>
  <Slides>6</Slides>
  <Notes>6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Calibri</vt:lpstr>
      <vt:lpstr>Corbel</vt:lpstr>
      <vt:lpstr>Base</vt:lpstr>
      <vt:lpstr>8_Base</vt:lpstr>
      <vt:lpstr>Finale raadsels</vt:lpstr>
      <vt:lpstr>PowerPoint-presentatie</vt:lpstr>
      <vt:lpstr>Welk getal komt er op de plaats  van het vraagteken?</vt:lpstr>
      <vt:lpstr>Lees deze geheime tekst: Hoeveel oplossingen voor energieproblemen staan hier?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Energy Schools</dc:title>
  <dc:creator>Sophie Jadin | GoodPlanet Belgium</dc:creator>
  <cp:lastModifiedBy>Elke De Coninck | GoodPlanet Belgium</cp:lastModifiedBy>
  <cp:revision>6</cp:revision>
  <dcterms:created xsi:type="dcterms:W3CDTF">2023-07-13T12:09:19Z</dcterms:created>
  <dcterms:modified xsi:type="dcterms:W3CDTF">2024-09-17T06:40:00Z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0x0101005D646F5D616E9043B26D0CC5DE6AD2DC</vt:lpwstr>
  </property>
  <property fmtid="{D5CDD505-2E9C-101B-9397-08002B2CF9AE}" pid="3" name="MediaServiceImageTags">
    <vt:lpwstr/>
  </property>
</Properties>
</file>