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  <p:sldMasterId id="2147483783" r:id="rId5"/>
  </p:sldMasterIdLst>
  <p:notesMasterIdLst>
    <p:notesMasterId r:id="rId11"/>
  </p:notesMasterIdLst>
  <p:sldIdLst>
    <p:sldId id="362" r:id="rId6"/>
    <p:sldId id="259" r:id="rId7"/>
    <p:sldId id="261" r:id="rId8"/>
    <p:sldId id="366" r:id="rId9"/>
    <p:sldId id="257" r:id="rId10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7B2C1D-24BA-0722-F5D2-1D4BAFCE646D}" name="Sophie Jadin | GoodPlanet Belgium" initials="SJ" userId="S::s.jadin@goodplanet.be::63d2a1ef-e367-431b-9d0b-b6f467fc71e5" providerId="AD"/>
  <p188:author id="{4FC7F148-C4E7-8F73-F381-7CCD754C229C}" name="Marieke Tijskens | GoodPlanet Belgium" initials="MT" userId="S::m.tijskens@goodplanet.be::24f1f648-765a-43e9-9ee6-6eebb13e755e" providerId="AD"/>
  <p188:author id="{F5C94F4B-F850-9A5C-06A4-AF93C9203DA6}" name="Antonin Soreil | GoodPlanet Belgium" initials="AB" userId="S::a.soreil@goodplanet.be::96e9b4c4-ce21-45af-be7b-2a7f1d81aa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AE73B8-254C-43C5-83B8-0169ECA8D031}" v="2" dt="2024-10-30T12:59:49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87" autoAdjust="0"/>
  </p:normalViewPr>
  <p:slideViewPr>
    <p:cSldViewPr snapToGrid="0">
      <p:cViewPr varScale="1">
        <p:scale>
          <a:sx n="50" d="100"/>
          <a:sy n="50" d="100"/>
        </p:scale>
        <p:origin x="17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Jadin | GoodPlanet Belgium" userId="63d2a1ef-e367-431b-9d0b-b6f467fc71e5" providerId="ADAL" clId="{50AE73B8-254C-43C5-83B8-0169ECA8D031}"/>
    <pc:docChg chg="undo custSel modSld">
      <pc:chgData name="Sophie Jadin | GoodPlanet Belgium" userId="63d2a1ef-e367-431b-9d0b-b6f467fc71e5" providerId="ADAL" clId="{50AE73B8-254C-43C5-83B8-0169ECA8D031}" dt="2024-11-14T13:30:30.661" v="159" actId="20577"/>
      <pc:docMkLst>
        <pc:docMk/>
      </pc:docMkLst>
      <pc:sldChg chg="addSp modSp">
        <pc:chgData name="Sophie Jadin | GoodPlanet Belgium" userId="63d2a1ef-e367-431b-9d0b-b6f467fc71e5" providerId="ADAL" clId="{50AE73B8-254C-43C5-83B8-0169ECA8D031}" dt="2024-10-30T12:59:49.418" v="157"/>
        <pc:sldMkLst>
          <pc:docMk/>
          <pc:sldMk cId="3757759715" sldId="257"/>
        </pc:sldMkLst>
        <pc:spChg chg="add mod">
          <ac:chgData name="Sophie Jadin | GoodPlanet Belgium" userId="63d2a1ef-e367-431b-9d0b-b6f467fc71e5" providerId="ADAL" clId="{50AE73B8-254C-43C5-83B8-0169ECA8D031}" dt="2024-10-30T12:59:49.418" v="157"/>
          <ac:spMkLst>
            <pc:docMk/>
            <pc:sldMk cId="3757759715" sldId="257"/>
            <ac:spMk id="2" creationId="{05D67D28-7338-A4FF-43CB-D0DE368AE078}"/>
          </ac:spMkLst>
        </pc:spChg>
      </pc:sldChg>
      <pc:sldChg chg="modSp mod modNotesTx">
        <pc:chgData name="Sophie Jadin | GoodPlanet Belgium" userId="63d2a1ef-e367-431b-9d0b-b6f467fc71e5" providerId="ADAL" clId="{50AE73B8-254C-43C5-83B8-0169ECA8D031}" dt="2024-11-14T13:30:30.661" v="159" actId="20577"/>
        <pc:sldMkLst>
          <pc:docMk/>
          <pc:sldMk cId="3306470445" sldId="259"/>
        </pc:sldMkLst>
        <pc:spChg chg="mod">
          <ac:chgData name="Sophie Jadin | GoodPlanet Belgium" userId="63d2a1ef-e367-431b-9d0b-b6f467fc71e5" providerId="ADAL" clId="{50AE73B8-254C-43C5-83B8-0169ECA8D031}" dt="2024-10-30T12:59:10.064" v="153" actId="1076"/>
          <ac:spMkLst>
            <pc:docMk/>
            <pc:sldMk cId="3306470445" sldId="259"/>
            <ac:spMk id="2" creationId="{A78B7D5C-7E7B-4801-CFED-89F114C88A7D}"/>
          </ac:spMkLst>
        </pc:spChg>
        <pc:spChg chg="mod">
          <ac:chgData name="Sophie Jadin | GoodPlanet Belgium" userId="63d2a1ef-e367-431b-9d0b-b6f467fc71e5" providerId="ADAL" clId="{50AE73B8-254C-43C5-83B8-0169ECA8D031}" dt="2024-10-30T12:55:58.523" v="93" actId="20577"/>
          <ac:spMkLst>
            <pc:docMk/>
            <pc:sldMk cId="3306470445" sldId="259"/>
            <ac:spMk id="3" creationId="{945D6558-4A71-CBA2-4933-ADF004D5245A}"/>
          </ac:spMkLst>
        </pc:spChg>
        <pc:spChg chg="mod">
          <ac:chgData name="Sophie Jadin | GoodPlanet Belgium" userId="63d2a1ef-e367-431b-9d0b-b6f467fc71e5" providerId="ADAL" clId="{50AE73B8-254C-43C5-83B8-0169ECA8D031}" dt="2024-10-30T12:55:39.078" v="91" actId="20577"/>
          <ac:spMkLst>
            <pc:docMk/>
            <pc:sldMk cId="3306470445" sldId="259"/>
            <ac:spMk id="13" creationId="{B08CFB21-A297-DB71-5569-A18BE636F64A}"/>
          </ac:spMkLst>
        </pc:spChg>
      </pc:sldChg>
      <pc:sldChg chg="modNotesTx">
        <pc:chgData name="Sophie Jadin | GoodPlanet Belgium" userId="63d2a1ef-e367-431b-9d0b-b6f467fc71e5" providerId="ADAL" clId="{50AE73B8-254C-43C5-83B8-0169ECA8D031}" dt="2024-10-30T12:59:22.737" v="155" actId="20577"/>
        <pc:sldMkLst>
          <pc:docMk/>
          <pc:sldMk cId="3433193517" sldId="261"/>
        </pc:sldMkLst>
      </pc:sldChg>
      <pc:sldChg chg="modSp mod modNotesTx">
        <pc:chgData name="Sophie Jadin | GoodPlanet Belgium" userId="63d2a1ef-e367-431b-9d0b-b6f467fc71e5" providerId="ADAL" clId="{50AE73B8-254C-43C5-83B8-0169ECA8D031}" dt="2024-10-30T12:58:39.092" v="126"/>
        <pc:sldMkLst>
          <pc:docMk/>
          <pc:sldMk cId="3408856148" sldId="362"/>
        </pc:sldMkLst>
        <pc:spChg chg="mod">
          <ac:chgData name="Sophie Jadin | GoodPlanet Belgium" userId="63d2a1ef-e367-431b-9d0b-b6f467fc71e5" providerId="ADAL" clId="{50AE73B8-254C-43C5-83B8-0169ECA8D031}" dt="2024-10-30T12:47:45.121" v="67" actId="20577"/>
          <ac:spMkLst>
            <pc:docMk/>
            <pc:sldMk cId="3408856148" sldId="362"/>
            <ac:spMk id="2" creationId="{F255164F-92AF-7672-9628-69E1BC53A65C}"/>
          </ac:spMkLst>
        </pc:spChg>
        <pc:spChg chg="mod">
          <ac:chgData name="Sophie Jadin | GoodPlanet Belgium" userId="63d2a1ef-e367-431b-9d0b-b6f467fc71e5" providerId="ADAL" clId="{50AE73B8-254C-43C5-83B8-0169ECA8D031}" dt="2024-10-30T12:58:25.752" v="124" actId="20577"/>
          <ac:spMkLst>
            <pc:docMk/>
            <pc:sldMk cId="3408856148" sldId="362"/>
            <ac:spMk id="4" creationId="{C4512B1B-5B8B-232A-D866-DE362E3DB677}"/>
          </ac:spMkLst>
        </pc:spChg>
      </pc:sldChg>
      <pc:sldChg chg="modNotesTx">
        <pc:chgData name="Sophie Jadin | GoodPlanet Belgium" userId="63d2a1ef-e367-431b-9d0b-b6f467fc71e5" providerId="ADAL" clId="{50AE73B8-254C-43C5-83B8-0169ECA8D031}" dt="2024-10-30T12:59:33.038" v="156" actId="113"/>
        <pc:sldMkLst>
          <pc:docMk/>
          <pc:sldMk cId="2650391812" sldId="366"/>
        </pc:sldMkLst>
      </pc:sldChg>
    </pc:docChg>
  </pc:docChgLst>
  <pc:docChgLst>
    <pc:chgData name="Sophie Lefever | GoodPlanet Belgium" userId="S::s.lefever@goodplanet.be::16eded78-56b3-4dc9-a9af-48bf03bfd9ea" providerId="AD" clId="Web-{29D788FA-A79E-9B98-FEF0-7D9A69A5FB08}"/>
    <pc:docChg chg="modSld">
      <pc:chgData name="Sophie Lefever | GoodPlanet Belgium" userId="S::s.lefever@goodplanet.be::16eded78-56b3-4dc9-a9af-48bf03bfd9ea" providerId="AD" clId="Web-{29D788FA-A79E-9B98-FEF0-7D9A69A5FB08}" dt="2023-12-18T13:00:52.676" v="0"/>
      <pc:docMkLst>
        <pc:docMk/>
      </pc:docMkLst>
      <pc:sldChg chg="mod modShow">
        <pc:chgData name="Sophie Lefever | GoodPlanet Belgium" userId="S::s.lefever@goodplanet.be::16eded78-56b3-4dc9-a9af-48bf03bfd9ea" providerId="AD" clId="Web-{29D788FA-A79E-9B98-FEF0-7D9A69A5FB08}" dt="2023-12-18T13:00:52.676" v="0"/>
        <pc:sldMkLst>
          <pc:docMk/>
          <pc:sldMk cId="3255138065" sldId="256"/>
        </pc:sldMkLst>
      </pc:sldChg>
    </pc:docChg>
  </pc:docChgLst>
  <pc:docChgLst>
    <pc:chgData name="Antonin Soreil | GoodPlanet Belgium" userId="S::a.soreil@goodplanet.be::96e9b4c4-ce21-45af-be7b-2a7f1d81aa1e" providerId="AD" clId="Web-{0B5DF6DF-C826-4FB0-D852-1E6042D27516}"/>
    <pc:docChg chg="mod">
      <pc:chgData name="Antonin Soreil | GoodPlanet Belgium" userId="S::a.soreil@goodplanet.be::96e9b4c4-ce21-45af-be7b-2a7f1d81aa1e" providerId="AD" clId="Web-{0B5DF6DF-C826-4FB0-D852-1E6042D27516}" dt="2024-10-30T13:17:46.328" v="0"/>
      <pc:docMkLst>
        <pc:docMk/>
      </pc:docMkLst>
    </pc:docChg>
  </pc:docChgLst>
  <pc:docChgLst>
    <pc:chgData name="Sophie Jadin | GoodPlanet Belgium" userId="63d2a1ef-e367-431b-9d0b-b6f467fc71e5" providerId="ADAL" clId="{2B39EAA5-9DCB-49B5-9654-AB074B3294C1}"/>
    <pc:docChg chg="undo custSel addSld delSld modSld sldOrd addMainMaster modMainMaster modNotesMaster">
      <pc:chgData name="Sophie Jadin | GoodPlanet Belgium" userId="63d2a1ef-e367-431b-9d0b-b6f467fc71e5" providerId="ADAL" clId="{2B39EAA5-9DCB-49B5-9654-AB074B3294C1}" dt="2023-10-17T12:14:44.014" v="333" actId="478"/>
      <pc:docMkLst>
        <pc:docMk/>
      </pc:docMkLst>
      <pc:sldChg chg="modSp new mod">
        <pc:chgData name="Sophie Jadin | GoodPlanet Belgium" userId="63d2a1ef-e367-431b-9d0b-b6f467fc71e5" providerId="ADAL" clId="{2B39EAA5-9DCB-49B5-9654-AB074B3294C1}" dt="2023-09-28T14:01:43.470" v="106" actId="20577"/>
        <pc:sldMkLst>
          <pc:docMk/>
          <pc:sldMk cId="3255138065" sldId="256"/>
        </pc:sldMkLst>
        <pc:spChg chg="mod">
          <ac:chgData name="Sophie Jadin | GoodPlanet Belgium" userId="63d2a1ef-e367-431b-9d0b-b6f467fc71e5" providerId="ADAL" clId="{2B39EAA5-9DCB-49B5-9654-AB074B3294C1}" dt="2023-09-28T14:01:28.382" v="37" actId="20577"/>
          <ac:spMkLst>
            <pc:docMk/>
            <pc:sldMk cId="3255138065" sldId="256"/>
            <ac:spMk id="2" creationId="{F683FC5F-8699-C93D-8EC8-46A1FB0BA779}"/>
          </ac:spMkLst>
        </pc:spChg>
        <pc:spChg chg="mod">
          <ac:chgData name="Sophie Jadin | GoodPlanet Belgium" userId="63d2a1ef-e367-431b-9d0b-b6f467fc71e5" providerId="ADAL" clId="{2B39EAA5-9DCB-49B5-9654-AB074B3294C1}" dt="2023-09-28T14:01:43.470" v="106" actId="20577"/>
          <ac:spMkLst>
            <pc:docMk/>
            <pc:sldMk cId="3255138065" sldId="256"/>
            <ac:spMk id="3" creationId="{2DFA1640-C3C4-D69C-06F2-4A5C43763D3F}"/>
          </ac:spMkLst>
        </pc:spChg>
      </pc:sldChg>
      <pc:sldChg chg="addSp delSp modSp add mod ord modShow modNotesTx">
        <pc:chgData name="Sophie Jadin | GoodPlanet Belgium" userId="63d2a1ef-e367-431b-9d0b-b6f467fc71e5" providerId="ADAL" clId="{2B39EAA5-9DCB-49B5-9654-AB074B3294C1}" dt="2023-10-17T12:14:44.014" v="333" actId="478"/>
        <pc:sldMkLst>
          <pc:docMk/>
          <pc:sldMk cId="3757759715" sldId="257"/>
        </pc:sldMkLst>
        <pc:spChg chg="del mod">
          <ac:chgData name="Sophie Jadin | GoodPlanet Belgium" userId="63d2a1ef-e367-431b-9d0b-b6f467fc71e5" providerId="ADAL" clId="{2B39EAA5-9DCB-49B5-9654-AB074B3294C1}" dt="2023-10-12T11:46:36.656" v="288" actId="478"/>
          <ac:spMkLst>
            <pc:docMk/>
            <pc:sldMk cId="3757759715" sldId="257"/>
            <ac:spMk id="2" creationId="{DE1C59D9-74EF-9530-17D5-D9810E0CAC2A}"/>
          </ac:spMkLst>
        </pc:spChg>
        <pc:spChg chg="add mod">
          <ac:chgData name="Sophie Jadin | GoodPlanet Belgium" userId="63d2a1ef-e367-431b-9d0b-b6f467fc71e5" providerId="ADAL" clId="{2B39EAA5-9DCB-49B5-9654-AB074B3294C1}" dt="2023-10-12T11:52:07.177" v="325" actId="14100"/>
          <ac:spMkLst>
            <pc:docMk/>
            <pc:sldMk cId="3757759715" sldId="257"/>
            <ac:spMk id="5" creationId="{96332CF9-3660-EC56-DE09-86FD237FF078}"/>
          </ac:spMkLst>
        </pc:spChg>
        <pc:spChg chg="add mod">
          <ac:chgData name="Sophie Jadin | GoodPlanet Belgium" userId="63d2a1ef-e367-431b-9d0b-b6f467fc71e5" providerId="ADAL" clId="{2B39EAA5-9DCB-49B5-9654-AB074B3294C1}" dt="2023-10-12T11:46:08.389" v="281" actId="1076"/>
          <ac:spMkLst>
            <pc:docMk/>
            <pc:sldMk cId="3757759715" sldId="257"/>
            <ac:spMk id="7" creationId="{46DD3046-0218-C729-DAE3-312C94437C48}"/>
          </ac:spMkLst>
        </pc:spChg>
        <pc:spChg chg="add mod">
          <ac:chgData name="Sophie Jadin | GoodPlanet Belgium" userId="63d2a1ef-e367-431b-9d0b-b6f467fc71e5" providerId="ADAL" clId="{2B39EAA5-9DCB-49B5-9654-AB074B3294C1}" dt="2023-10-12T11:46:22.645" v="286" actId="1076"/>
          <ac:spMkLst>
            <pc:docMk/>
            <pc:sldMk cId="3757759715" sldId="257"/>
            <ac:spMk id="8" creationId="{B7367013-5CB5-78AA-A139-C1099AC2085E}"/>
          </ac:spMkLst>
        </pc:spChg>
        <pc:spChg chg="add mod">
          <ac:chgData name="Sophie Jadin | GoodPlanet Belgium" userId="63d2a1ef-e367-431b-9d0b-b6f467fc71e5" providerId="ADAL" clId="{2B39EAA5-9DCB-49B5-9654-AB074B3294C1}" dt="2023-10-12T11:46:19.512" v="285" actId="1076"/>
          <ac:spMkLst>
            <pc:docMk/>
            <pc:sldMk cId="3757759715" sldId="257"/>
            <ac:spMk id="9" creationId="{1EE01B81-E8D7-ED54-D872-36146477911D}"/>
          </ac:spMkLst>
        </pc:spChg>
        <pc:spChg chg="add del mod">
          <ac:chgData name="Sophie Jadin | GoodPlanet Belgium" userId="63d2a1ef-e367-431b-9d0b-b6f467fc71e5" providerId="ADAL" clId="{2B39EAA5-9DCB-49B5-9654-AB074B3294C1}" dt="2023-10-17T12:14:44.014" v="333" actId="478"/>
          <ac:spMkLst>
            <pc:docMk/>
            <pc:sldMk cId="3757759715" sldId="257"/>
            <ac:spMk id="11" creationId="{77EE7C2B-19D8-824F-C162-95BE33D81B56}"/>
          </ac:spMkLst>
        </pc:spChg>
        <pc:spChg chg="add mod">
          <ac:chgData name="Sophie Jadin | GoodPlanet Belgium" userId="63d2a1ef-e367-431b-9d0b-b6f467fc71e5" providerId="ADAL" clId="{2B39EAA5-9DCB-49B5-9654-AB074B3294C1}" dt="2023-10-12T11:48:01.261" v="318" actId="1076"/>
          <ac:spMkLst>
            <pc:docMk/>
            <pc:sldMk cId="3757759715" sldId="257"/>
            <ac:spMk id="12" creationId="{9D1E3C6A-8C28-031A-44F4-5BD3E10A2453}"/>
          </ac:spMkLst>
        </pc:spChg>
        <pc:spChg chg="add mod">
          <ac:chgData name="Sophie Jadin | GoodPlanet Belgium" userId="63d2a1ef-e367-431b-9d0b-b6f467fc71e5" providerId="ADAL" clId="{2B39EAA5-9DCB-49B5-9654-AB074B3294C1}" dt="2023-10-12T11:48:09.366" v="322" actId="1076"/>
          <ac:spMkLst>
            <pc:docMk/>
            <pc:sldMk cId="3757759715" sldId="257"/>
            <ac:spMk id="13" creationId="{96368403-9DAF-3213-03B0-80DCD259A71E}"/>
          </ac:spMkLst>
        </pc:spChg>
        <pc:spChg chg="add mod">
          <ac:chgData name="Sophie Jadin | GoodPlanet Belgium" userId="63d2a1ef-e367-431b-9d0b-b6f467fc71e5" providerId="ADAL" clId="{2B39EAA5-9DCB-49B5-9654-AB074B3294C1}" dt="2023-10-12T11:48:15.094" v="324" actId="1076"/>
          <ac:spMkLst>
            <pc:docMk/>
            <pc:sldMk cId="3757759715" sldId="257"/>
            <ac:spMk id="14" creationId="{420A48FE-D57C-EDD6-E301-8BD91A9863B5}"/>
          </ac:spMkLst>
        </pc:spChg>
        <pc:spChg chg="add mod">
          <ac:chgData name="Sophie Jadin | GoodPlanet Belgium" userId="63d2a1ef-e367-431b-9d0b-b6f467fc71e5" providerId="ADAL" clId="{2B39EAA5-9DCB-49B5-9654-AB074B3294C1}" dt="2023-10-12T11:52:20.621" v="330" actId="14100"/>
          <ac:spMkLst>
            <pc:docMk/>
            <pc:sldMk cId="3757759715" sldId="257"/>
            <ac:spMk id="15" creationId="{507A6A60-D287-6C6E-ED4F-16BB09564D68}"/>
          </ac:spMkLst>
        </pc:spChg>
        <pc:picChg chg="mod">
          <ac:chgData name="Sophie Jadin | GoodPlanet Belgium" userId="63d2a1ef-e367-431b-9d0b-b6f467fc71e5" providerId="ADAL" clId="{2B39EAA5-9DCB-49B5-9654-AB074B3294C1}" dt="2023-10-12T11:52:12.200" v="328" actId="1076"/>
          <ac:picMkLst>
            <pc:docMk/>
            <pc:sldMk cId="3757759715" sldId="257"/>
            <ac:picMk id="4" creationId="{7B61C7B1-B111-C4F2-832B-7A18369BDC9C}"/>
          </ac:picMkLst>
        </pc:picChg>
        <pc:picChg chg="add del mod">
          <ac:chgData name="Sophie Jadin | GoodPlanet Belgium" userId="63d2a1ef-e367-431b-9d0b-b6f467fc71e5" providerId="ADAL" clId="{2B39EAA5-9DCB-49B5-9654-AB074B3294C1}" dt="2023-10-12T11:45:29.610" v="267"/>
          <ac:picMkLst>
            <pc:docMk/>
            <pc:sldMk cId="3757759715" sldId="257"/>
            <ac:picMk id="6" creationId="{93ED4C85-C71A-63F6-C310-AA8B265E40CC}"/>
          </ac:picMkLst>
        </pc:picChg>
      </pc:sldChg>
      <pc:sldChg chg="addSp modSp add mod">
        <pc:chgData name="Sophie Jadin | GoodPlanet Belgium" userId="63d2a1ef-e367-431b-9d0b-b6f467fc71e5" providerId="ADAL" clId="{2B39EAA5-9DCB-49B5-9654-AB074B3294C1}" dt="2023-09-28T14:03:42.689" v="228" actId="14100"/>
        <pc:sldMkLst>
          <pc:docMk/>
          <pc:sldMk cId="3422056371" sldId="258"/>
        </pc:sldMkLst>
        <pc:spChg chg="add mod">
          <ac:chgData name="Sophie Jadin | GoodPlanet Belgium" userId="63d2a1ef-e367-431b-9d0b-b6f467fc71e5" providerId="ADAL" clId="{2B39EAA5-9DCB-49B5-9654-AB074B3294C1}" dt="2023-09-28T14:03:42.689" v="228" actId="14100"/>
          <ac:spMkLst>
            <pc:docMk/>
            <pc:sldMk cId="3422056371" sldId="258"/>
            <ac:spMk id="2" creationId="{F255164F-92AF-7672-9628-69E1BC53A65C}"/>
          </ac:spMkLst>
        </pc:spChg>
      </pc:sldChg>
      <pc:sldChg chg="add">
        <pc:chgData name="Sophie Jadin | GoodPlanet Belgium" userId="63d2a1ef-e367-431b-9d0b-b6f467fc71e5" providerId="ADAL" clId="{2B39EAA5-9DCB-49B5-9654-AB074B3294C1}" dt="2023-09-28T14:01:11.720" v="13"/>
        <pc:sldMkLst>
          <pc:docMk/>
          <pc:sldMk cId="3306470445" sldId="259"/>
        </pc:sldMkLst>
      </pc:sldChg>
      <pc:sldChg chg="modSp add mod modShow">
        <pc:chgData name="Sophie Jadin | GoodPlanet Belgium" userId="63d2a1ef-e367-431b-9d0b-b6f467fc71e5" providerId="ADAL" clId="{2B39EAA5-9DCB-49B5-9654-AB074B3294C1}" dt="2023-10-12T09:40:02.475" v="256" actId="729"/>
        <pc:sldMkLst>
          <pc:docMk/>
          <pc:sldMk cId="1426928586" sldId="260"/>
        </pc:sldMkLst>
        <pc:spChg chg="mod">
          <ac:chgData name="Sophie Jadin | GoodPlanet Belgium" userId="63d2a1ef-e367-431b-9d0b-b6f467fc71e5" providerId="ADAL" clId="{2B39EAA5-9DCB-49B5-9654-AB074B3294C1}" dt="2023-09-28T14:03:59.591" v="240" actId="1076"/>
          <ac:spMkLst>
            <pc:docMk/>
            <pc:sldMk cId="1426928586" sldId="260"/>
            <ac:spMk id="2" creationId="{24C1CEB3-AC58-EEA7-F588-6054A3937CC6}"/>
          </ac:spMkLst>
        </pc:spChg>
      </pc:sldChg>
      <pc:sldChg chg="modSp add mod ord">
        <pc:chgData name="Sophie Jadin | GoodPlanet Belgium" userId="63d2a1ef-e367-431b-9d0b-b6f467fc71e5" providerId="ADAL" clId="{2B39EAA5-9DCB-49B5-9654-AB074B3294C1}" dt="2023-09-28T14:04:27.381" v="252"/>
        <pc:sldMkLst>
          <pc:docMk/>
          <pc:sldMk cId="3433193517" sldId="261"/>
        </pc:sldMkLst>
        <pc:spChg chg="mod">
          <ac:chgData name="Sophie Jadin | GoodPlanet Belgium" userId="63d2a1ef-e367-431b-9d0b-b6f467fc71e5" providerId="ADAL" clId="{2B39EAA5-9DCB-49B5-9654-AB074B3294C1}" dt="2023-09-28T14:04:05.901" v="243" actId="20577"/>
          <ac:spMkLst>
            <pc:docMk/>
            <pc:sldMk cId="3433193517" sldId="261"/>
            <ac:spMk id="2" creationId="{D1D63F19-ADCC-3096-90E4-BDBEE0E70C14}"/>
          </ac:spMkLst>
        </pc:spChg>
      </pc:sldChg>
      <pc:sldChg chg="modSp add mod modShow">
        <pc:chgData name="Sophie Jadin | GoodPlanet Belgium" userId="63d2a1ef-e367-431b-9d0b-b6f467fc71e5" providerId="ADAL" clId="{2B39EAA5-9DCB-49B5-9654-AB074B3294C1}" dt="2023-10-12T09:40:04.568" v="257" actId="729"/>
        <pc:sldMkLst>
          <pc:docMk/>
          <pc:sldMk cId="2429047710" sldId="262"/>
        </pc:sldMkLst>
        <pc:spChg chg="mod">
          <ac:chgData name="Sophie Jadin | GoodPlanet Belgium" userId="63d2a1ef-e367-431b-9d0b-b6f467fc71e5" providerId="ADAL" clId="{2B39EAA5-9DCB-49B5-9654-AB074B3294C1}" dt="2023-09-28T14:04:15.066" v="250" actId="20577"/>
          <ac:spMkLst>
            <pc:docMk/>
            <pc:sldMk cId="2429047710" sldId="262"/>
            <ac:spMk id="2" creationId="{C40CB461-37B1-D52E-D034-8DB60D15F3C2}"/>
          </ac:spMkLst>
        </pc:spChg>
      </pc:sldChg>
      <pc:sldChg chg="add del">
        <pc:chgData name="Sophie Jadin | GoodPlanet Belgium" userId="63d2a1ef-e367-431b-9d0b-b6f467fc71e5" providerId="ADAL" clId="{2B39EAA5-9DCB-49B5-9654-AB074B3294C1}" dt="2023-09-28T14:00:25.753" v="7"/>
        <pc:sldMkLst>
          <pc:docMk/>
          <pc:sldMk cId="3422056371" sldId="293"/>
        </pc:sldMkLst>
      </pc:sldChg>
      <pc:sldChg chg="modSp add del mod">
        <pc:chgData name="Sophie Jadin | GoodPlanet Belgium" userId="63d2a1ef-e367-431b-9d0b-b6f467fc71e5" providerId="ADAL" clId="{2B39EAA5-9DCB-49B5-9654-AB074B3294C1}" dt="2023-09-28T14:00:25.433" v="6"/>
        <pc:sldMkLst>
          <pc:docMk/>
          <pc:sldMk cId="3306470445" sldId="336"/>
        </pc:sldMkLst>
        <pc:spChg chg="mod">
          <ac:chgData name="Sophie Jadin | GoodPlanet Belgium" userId="63d2a1ef-e367-431b-9d0b-b6f467fc71e5" providerId="ADAL" clId="{2B39EAA5-9DCB-49B5-9654-AB074B3294C1}" dt="2023-09-28T14:00:25.433" v="6"/>
          <ac:spMkLst>
            <pc:docMk/>
            <pc:sldMk cId="3306470445" sldId="336"/>
            <ac:spMk id="3" creationId="{945D6558-4A71-CBA2-4933-ADF004D5245A}"/>
          </ac:spMkLst>
        </pc:spChg>
      </pc:sldChg>
      <pc:sldMasterChg chg="modSp modSldLayout">
        <pc:chgData name="Sophie Jadin | GoodPlanet Belgium" userId="63d2a1ef-e367-431b-9d0b-b6f467fc71e5" providerId="ADAL" clId="{2B39EAA5-9DCB-49B5-9654-AB074B3294C1}" dt="2023-09-28T13:59:43.097" v="1"/>
        <pc:sldMasterMkLst>
          <pc:docMk/>
          <pc:sldMasterMk cId="665435933" sldId="2147483648"/>
        </pc:sldMasterMkLst>
        <pc:spChg chg="mod">
          <ac:chgData name="Sophie Jadin | GoodPlanet Belgium" userId="63d2a1ef-e367-431b-9d0b-b6f467fc71e5" providerId="ADAL" clId="{2B39EAA5-9DCB-49B5-9654-AB074B3294C1}" dt="2023-09-28T13:59:43.097" v="1"/>
          <ac:spMkLst>
            <pc:docMk/>
            <pc:sldMasterMk cId="665435933" sldId="2147483648"/>
            <ac:spMk id="2" creationId="{940C69C4-098C-922A-F2C9-042EBB0373E0}"/>
          </ac:spMkLst>
        </pc:spChg>
        <pc:spChg chg="mod">
          <ac:chgData name="Sophie Jadin | GoodPlanet Belgium" userId="63d2a1ef-e367-431b-9d0b-b6f467fc71e5" providerId="ADAL" clId="{2B39EAA5-9DCB-49B5-9654-AB074B3294C1}" dt="2023-09-28T13:59:43.097" v="1"/>
          <ac:spMkLst>
            <pc:docMk/>
            <pc:sldMasterMk cId="665435933" sldId="2147483648"/>
            <ac:spMk id="3" creationId="{87B697D3-9163-E837-5712-C0593C410FC7}"/>
          </ac:spMkLst>
        </pc:spChg>
        <pc:spChg chg="mod">
          <ac:chgData name="Sophie Jadin | GoodPlanet Belgium" userId="63d2a1ef-e367-431b-9d0b-b6f467fc71e5" providerId="ADAL" clId="{2B39EAA5-9DCB-49B5-9654-AB074B3294C1}" dt="2023-09-28T13:59:43.097" v="1"/>
          <ac:spMkLst>
            <pc:docMk/>
            <pc:sldMasterMk cId="665435933" sldId="2147483648"/>
            <ac:spMk id="4" creationId="{BBD46D47-4FF6-BC28-D529-CFC37A9EFBBF}"/>
          </ac:spMkLst>
        </pc:spChg>
        <pc:spChg chg="mod">
          <ac:chgData name="Sophie Jadin | GoodPlanet Belgium" userId="63d2a1ef-e367-431b-9d0b-b6f467fc71e5" providerId="ADAL" clId="{2B39EAA5-9DCB-49B5-9654-AB074B3294C1}" dt="2023-09-28T13:59:43.097" v="1"/>
          <ac:spMkLst>
            <pc:docMk/>
            <pc:sldMasterMk cId="665435933" sldId="2147483648"/>
            <ac:spMk id="5" creationId="{8D073BC0-EB1D-9951-B045-AB27BD23FFA9}"/>
          </ac:spMkLst>
        </pc:spChg>
        <pc:spChg chg="mod">
          <ac:chgData name="Sophie Jadin | GoodPlanet Belgium" userId="63d2a1ef-e367-431b-9d0b-b6f467fc71e5" providerId="ADAL" clId="{2B39EAA5-9DCB-49B5-9654-AB074B3294C1}" dt="2023-09-28T13:59:43.097" v="1"/>
          <ac:spMkLst>
            <pc:docMk/>
            <pc:sldMasterMk cId="665435933" sldId="2147483648"/>
            <ac:spMk id="6" creationId="{92D60DEE-B213-4826-DAB1-358AA1C8DCB8}"/>
          </ac:spMkLst>
        </pc:spChg>
        <pc:sldLayoutChg chg="modSp">
          <pc:chgData name="Sophie Jadin | GoodPlanet Belgium" userId="63d2a1ef-e367-431b-9d0b-b6f467fc71e5" providerId="ADAL" clId="{2B39EAA5-9DCB-49B5-9654-AB074B3294C1}" dt="2023-09-28T13:59:43.097" v="1"/>
          <pc:sldLayoutMkLst>
            <pc:docMk/>
            <pc:sldMasterMk cId="665435933" sldId="2147483648"/>
            <pc:sldLayoutMk cId="2462879874" sldId="2147483649"/>
          </pc:sldLayoutMkLst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462879874" sldId="2147483649"/>
              <ac:spMk id="2" creationId="{12BE5313-5E21-7855-9E5C-8C3C6CB03028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462879874" sldId="2147483649"/>
              <ac:spMk id="3" creationId="{8B214901-F446-3DF3-CAD4-5218BE58D8CC}"/>
            </ac:spMkLst>
          </pc:spChg>
        </pc:sldLayoutChg>
        <pc:sldLayoutChg chg="modSp">
          <pc:chgData name="Sophie Jadin | GoodPlanet Belgium" userId="63d2a1ef-e367-431b-9d0b-b6f467fc71e5" providerId="ADAL" clId="{2B39EAA5-9DCB-49B5-9654-AB074B3294C1}" dt="2023-09-28T13:59:43.097" v="1"/>
          <pc:sldLayoutMkLst>
            <pc:docMk/>
            <pc:sldMasterMk cId="665435933" sldId="2147483648"/>
            <pc:sldLayoutMk cId="2438444454" sldId="2147483651"/>
          </pc:sldLayoutMkLst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438444454" sldId="2147483651"/>
              <ac:spMk id="2" creationId="{F728005E-1B1E-4678-38B3-BDF21E6D5942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438444454" sldId="2147483651"/>
              <ac:spMk id="3" creationId="{E67CC4F6-C152-2334-99C9-89A05AEE4707}"/>
            </ac:spMkLst>
          </pc:spChg>
        </pc:sldLayoutChg>
        <pc:sldLayoutChg chg="modSp">
          <pc:chgData name="Sophie Jadin | GoodPlanet Belgium" userId="63d2a1ef-e367-431b-9d0b-b6f467fc71e5" providerId="ADAL" clId="{2B39EAA5-9DCB-49B5-9654-AB074B3294C1}" dt="2023-09-28T13:59:43.097" v="1"/>
          <pc:sldLayoutMkLst>
            <pc:docMk/>
            <pc:sldMasterMk cId="665435933" sldId="2147483648"/>
            <pc:sldLayoutMk cId="2893189702" sldId="2147483652"/>
          </pc:sldLayoutMkLst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893189702" sldId="2147483652"/>
              <ac:spMk id="3" creationId="{33DAF553-F078-C974-790A-1820B5975811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893189702" sldId="2147483652"/>
              <ac:spMk id="4" creationId="{0AB21D36-268E-FB43-C4C1-9934F043AFCE}"/>
            </ac:spMkLst>
          </pc:spChg>
        </pc:sldLayoutChg>
        <pc:sldLayoutChg chg="modSp">
          <pc:chgData name="Sophie Jadin | GoodPlanet Belgium" userId="63d2a1ef-e367-431b-9d0b-b6f467fc71e5" providerId="ADAL" clId="{2B39EAA5-9DCB-49B5-9654-AB074B3294C1}" dt="2023-09-28T13:59:43.097" v="1"/>
          <pc:sldLayoutMkLst>
            <pc:docMk/>
            <pc:sldMasterMk cId="665435933" sldId="2147483648"/>
            <pc:sldLayoutMk cId="2272348534" sldId="2147483653"/>
          </pc:sldLayoutMkLst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272348534" sldId="2147483653"/>
              <ac:spMk id="2" creationId="{11C1EC46-B4A7-BCBD-7418-ACB1B176C82E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272348534" sldId="2147483653"/>
              <ac:spMk id="3" creationId="{A467292B-3EEC-EB77-87AD-C638DD4DFA48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272348534" sldId="2147483653"/>
              <ac:spMk id="4" creationId="{418BA836-31BF-9C95-1EB8-534E9065DACB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272348534" sldId="2147483653"/>
              <ac:spMk id="5" creationId="{34851B73-E7C9-E16E-FF3B-F18314138841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272348534" sldId="2147483653"/>
              <ac:spMk id="6" creationId="{36C45D89-8EB1-0603-90F5-6CD5E8D2A786}"/>
            </ac:spMkLst>
          </pc:spChg>
        </pc:sldLayoutChg>
        <pc:sldLayoutChg chg="modSp">
          <pc:chgData name="Sophie Jadin | GoodPlanet Belgium" userId="63d2a1ef-e367-431b-9d0b-b6f467fc71e5" providerId="ADAL" clId="{2B39EAA5-9DCB-49B5-9654-AB074B3294C1}" dt="2023-09-28T13:59:43.097" v="1"/>
          <pc:sldLayoutMkLst>
            <pc:docMk/>
            <pc:sldMasterMk cId="665435933" sldId="2147483648"/>
            <pc:sldLayoutMk cId="3783361575" sldId="2147483656"/>
          </pc:sldLayoutMkLst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3783361575" sldId="2147483656"/>
              <ac:spMk id="2" creationId="{26CC0BEE-C6B8-13B8-E6C3-D0FE5DA9857A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3783361575" sldId="2147483656"/>
              <ac:spMk id="3" creationId="{8E645B5F-7B7C-A153-1D25-576A63B141BD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3783361575" sldId="2147483656"/>
              <ac:spMk id="4" creationId="{483B8FCD-9544-AC35-B5D9-3B01339914E4}"/>
            </ac:spMkLst>
          </pc:spChg>
        </pc:sldLayoutChg>
        <pc:sldLayoutChg chg="modSp">
          <pc:chgData name="Sophie Jadin | GoodPlanet Belgium" userId="63d2a1ef-e367-431b-9d0b-b6f467fc71e5" providerId="ADAL" clId="{2B39EAA5-9DCB-49B5-9654-AB074B3294C1}" dt="2023-09-28T13:59:43.097" v="1"/>
          <pc:sldLayoutMkLst>
            <pc:docMk/>
            <pc:sldMasterMk cId="665435933" sldId="2147483648"/>
            <pc:sldLayoutMk cId="2580687106" sldId="2147483657"/>
          </pc:sldLayoutMkLst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580687106" sldId="2147483657"/>
              <ac:spMk id="2" creationId="{203CB95F-3B73-2813-5E2F-0C47A257F33E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580687106" sldId="2147483657"/>
              <ac:spMk id="3" creationId="{E57EAE30-220B-196A-6152-97B3E62D5D2C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2580687106" sldId="2147483657"/>
              <ac:spMk id="4" creationId="{DFB40590-7B1D-5A9D-DB3C-56711AF1C6AB}"/>
            </ac:spMkLst>
          </pc:spChg>
        </pc:sldLayoutChg>
        <pc:sldLayoutChg chg="modSp">
          <pc:chgData name="Sophie Jadin | GoodPlanet Belgium" userId="63d2a1ef-e367-431b-9d0b-b6f467fc71e5" providerId="ADAL" clId="{2B39EAA5-9DCB-49B5-9654-AB074B3294C1}" dt="2023-09-28T13:59:43.097" v="1"/>
          <pc:sldLayoutMkLst>
            <pc:docMk/>
            <pc:sldMasterMk cId="665435933" sldId="2147483648"/>
            <pc:sldLayoutMk cId="1422620180" sldId="2147483659"/>
          </pc:sldLayoutMkLst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1422620180" sldId="2147483659"/>
              <ac:spMk id="2" creationId="{B32A2D15-DF35-35B8-F8C0-45B7D29CE9D4}"/>
            </ac:spMkLst>
          </pc:spChg>
          <pc:spChg chg="mod">
            <ac:chgData name="Sophie Jadin | GoodPlanet Belgium" userId="63d2a1ef-e367-431b-9d0b-b6f467fc71e5" providerId="ADAL" clId="{2B39EAA5-9DCB-49B5-9654-AB074B3294C1}" dt="2023-09-28T13:59:43.097" v="1"/>
            <ac:spMkLst>
              <pc:docMk/>
              <pc:sldMasterMk cId="665435933" sldId="2147483648"/>
              <pc:sldLayoutMk cId="1422620180" sldId="2147483659"/>
              <ac:spMk id="3" creationId="{FB33EE2B-C5D8-3CE1-64D9-CA27145E67D9}"/>
            </ac:spMkLst>
          </pc:spChg>
        </pc:sldLayoutChg>
      </pc:sldMasterChg>
      <pc:sldMasterChg chg="add addSldLayout">
        <pc:chgData name="Sophie Jadin | GoodPlanet Belgium" userId="63d2a1ef-e367-431b-9d0b-b6f467fc71e5" providerId="ADAL" clId="{2B39EAA5-9DCB-49B5-9654-AB074B3294C1}" dt="2023-09-28T14:01:06.306" v="8" actId="27028"/>
        <pc:sldMasterMkLst>
          <pc:docMk/>
          <pc:sldMasterMk cId="3458461281" sldId="2147483780"/>
        </pc:sldMasterMkLst>
        <pc:sldLayoutChg chg="add">
          <pc:chgData name="Sophie Jadin | GoodPlanet Belgium" userId="63d2a1ef-e367-431b-9d0b-b6f467fc71e5" providerId="ADAL" clId="{2B39EAA5-9DCB-49B5-9654-AB074B3294C1}" dt="2023-09-28T14:01:06.306" v="8" actId="27028"/>
          <pc:sldLayoutMkLst>
            <pc:docMk/>
            <pc:sldMasterMk cId="3458461281" sldId="2147483780"/>
            <pc:sldLayoutMk cId="1943038726" sldId="2147483782"/>
          </pc:sldLayoutMkLst>
        </pc:sldLayoutChg>
      </pc:sldMasterChg>
    </pc:docChg>
  </pc:docChgLst>
  <pc:docChgLst>
    <pc:chgData name="Antonin Soreil | GoodPlanet Belgium" userId="S::a.soreil@goodplanet.be::96e9b4c4-ce21-45af-be7b-2a7f1d81aa1e" providerId="AD" clId="Web-{4662E67C-AF14-C94C-A625-B0B89D7CA931}"/>
    <pc:docChg chg="delSld modSld">
      <pc:chgData name="Antonin Soreil | GoodPlanet Belgium" userId="S::a.soreil@goodplanet.be::96e9b4c4-ce21-45af-be7b-2a7f1d81aa1e" providerId="AD" clId="Web-{4662E67C-AF14-C94C-A625-B0B89D7CA931}" dt="2024-10-21T10:36:28.418" v="151" actId="20577"/>
      <pc:docMkLst>
        <pc:docMk/>
      </pc:docMkLst>
      <pc:sldChg chg="del">
        <pc:chgData name="Antonin Soreil | GoodPlanet Belgium" userId="S::a.soreil@goodplanet.be::96e9b4c4-ce21-45af-be7b-2a7f1d81aa1e" providerId="AD" clId="Web-{4662E67C-AF14-C94C-A625-B0B89D7CA931}" dt="2024-10-21T10:03:15.811" v="5"/>
        <pc:sldMkLst>
          <pc:docMk/>
          <pc:sldMk cId="3422056371" sldId="258"/>
        </pc:sldMkLst>
      </pc:sldChg>
      <pc:sldChg chg="del">
        <pc:chgData name="Antonin Soreil | GoodPlanet Belgium" userId="S::a.soreil@goodplanet.be::96e9b4c4-ce21-45af-be7b-2a7f1d81aa1e" providerId="AD" clId="Web-{4662E67C-AF14-C94C-A625-B0B89D7CA931}" dt="2024-10-21T09:59:57.647" v="0"/>
        <pc:sldMkLst>
          <pc:docMk/>
          <pc:sldMk cId="819336197" sldId="263"/>
        </pc:sldMkLst>
      </pc:sldChg>
      <pc:sldChg chg="addSp delSp modSp mod modShow">
        <pc:chgData name="Antonin Soreil | GoodPlanet Belgium" userId="S::a.soreil@goodplanet.be::96e9b4c4-ce21-45af-be7b-2a7f1d81aa1e" providerId="AD" clId="Web-{4662E67C-AF14-C94C-A625-B0B89D7CA931}" dt="2024-10-21T10:36:28.418" v="151" actId="20577"/>
        <pc:sldMkLst>
          <pc:docMk/>
          <pc:sldMk cId="3408856148" sldId="362"/>
        </pc:sldMkLst>
        <pc:spChg chg="mod">
          <ac:chgData name="Antonin Soreil | GoodPlanet Belgium" userId="S::a.soreil@goodplanet.be::96e9b4c4-ce21-45af-be7b-2a7f1d81aa1e" providerId="AD" clId="Web-{4662E67C-AF14-C94C-A625-B0B89D7CA931}" dt="2024-10-21T10:03:35.171" v="10" actId="20577"/>
          <ac:spMkLst>
            <pc:docMk/>
            <pc:sldMk cId="3408856148" sldId="362"/>
            <ac:spMk id="2" creationId="{F255164F-92AF-7672-9628-69E1BC53A65C}"/>
          </ac:spMkLst>
        </pc:spChg>
        <pc:spChg chg="mod">
          <ac:chgData name="Antonin Soreil | GoodPlanet Belgium" userId="S::a.soreil@goodplanet.be::96e9b4c4-ce21-45af-be7b-2a7f1d81aa1e" providerId="AD" clId="Web-{4662E67C-AF14-C94C-A625-B0B89D7CA931}" dt="2024-10-21T10:35:52.448" v="149" actId="20577"/>
          <ac:spMkLst>
            <pc:docMk/>
            <pc:sldMk cId="3408856148" sldId="362"/>
            <ac:spMk id="4" creationId="{C4512B1B-5B8B-232A-D866-DE362E3DB677}"/>
          </ac:spMkLst>
        </pc:spChg>
        <pc:spChg chg="add mod">
          <ac:chgData name="Antonin Soreil | GoodPlanet Belgium" userId="S::a.soreil@goodplanet.be::96e9b4c4-ce21-45af-be7b-2a7f1d81aa1e" providerId="AD" clId="Web-{4662E67C-AF14-C94C-A625-B0B89D7CA931}" dt="2024-10-21T10:20:51.538" v="62" actId="1076"/>
          <ac:spMkLst>
            <pc:docMk/>
            <pc:sldMk cId="3408856148" sldId="362"/>
            <ac:spMk id="16" creationId="{DD54A2EB-C850-8D85-8443-EFA38FF82944}"/>
          </ac:spMkLst>
        </pc:spChg>
        <pc:spChg chg="add del">
          <ac:chgData name="Antonin Soreil | GoodPlanet Belgium" userId="S::a.soreil@goodplanet.be::96e9b4c4-ce21-45af-be7b-2a7f1d81aa1e" providerId="AD" clId="Web-{4662E67C-AF14-C94C-A625-B0B89D7CA931}" dt="2024-10-21T10:25:03.626" v="84"/>
          <ac:spMkLst>
            <pc:docMk/>
            <pc:sldMk cId="3408856148" sldId="362"/>
            <ac:spMk id="21" creationId="{F629EDCD-2159-AACA-E7E1-D332C2243032}"/>
          </ac:spMkLst>
        </pc:spChg>
        <pc:spChg chg="add mod">
          <ac:chgData name="Antonin Soreil | GoodPlanet Belgium" userId="S::a.soreil@goodplanet.be::96e9b4c4-ce21-45af-be7b-2a7f1d81aa1e" providerId="AD" clId="Web-{4662E67C-AF14-C94C-A625-B0B89D7CA931}" dt="2024-10-21T10:36:28.418" v="151" actId="20577"/>
          <ac:spMkLst>
            <pc:docMk/>
            <pc:sldMk cId="3408856148" sldId="362"/>
            <ac:spMk id="24" creationId="{EAA6FCE6-8F31-37C1-2CD3-D361D958562D}"/>
          </ac:spMkLst>
        </pc:spChg>
        <pc:graphicFrameChg chg="mod modGraphic">
          <ac:chgData name="Antonin Soreil | GoodPlanet Belgium" userId="S::a.soreil@goodplanet.be::96e9b4c4-ce21-45af-be7b-2a7f1d81aa1e" providerId="AD" clId="Web-{4662E67C-AF14-C94C-A625-B0B89D7CA931}" dt="2024-10-21T10:24:25.906" v="81"/>
          <ac:graphicFrameMkLst>
            <pc:docMk/>
            <pc:sldMk cId="3408856148" sldId="362"/>
            <ac:graphicFrameMk id="6" creationId="{6F019C54-CC44-E120-F71E-D2F5F6CB8619}"/>
          </ac:graphicFrameMkLst>
        </pc:graphicFrameChg>
        <pc:picChg chg="add mod">
          <ac:chgData name="Antonin Soreil | GoodPlanet Belgium" userId="S::a.soreil@goodplanet.be::96e9b4c4-ce21-45af-be7b-2a7f1d81aa1e" providerId="AD" clId="Web-{4662E67C-AF14-C94C-A625-B0B89D7CA931}" dt="2024-10-21T10:17:06.421" v="22" actId="1076"/>
          <ac:picMkLst>
            <pc:docMk/>
            <pc:sldMk cId="3408856148" sldId="362"/>
            <ac:picMk id="5" creationId="{A0F0F56F-09FB-BA3B-216D-234EC66B768F}"/>
          </ac:picMkLst>
        </pc:picChg>
        <pc:picChg chg="add mod">
          <ac:chgData name="Antonin Soreil | GoodPlanet Belgium" userId="S::a.soreil@goodplanet.be::96e9b4c4-ce21-45af-be7b-2a7f1d81aa1e" providerId="AD" clId="Web-{4662E67C-AF14-C94C-A625-B0B89D7CA931}" dt="2024-10-21T10:17:56.110" v="28" actId="1076"/>
          <ac:picMkLst>
            <pc:docMk/>
            <pc:sldMk cId="3408856148" sldId="362"/>
            <ac:picMk id="8" creationId="{E4DE7497-5C03-A765-A897-F2230D5FF273}"/>
          </ac:picMkLst>
        </pc:picChg>
        <pc:picChg chg="del">
          <ac:chgData name="Antonin Soreil | GoodPlanet Belgium" userId="S::a.soreil@goodplanet.be::96e9b4c4-ce21-45af-be7b-2a7f1d81aa1e" providerId="AD" clId="Web-{4662E67C-AF14-C94C-A625-B0B89D7CA931}" dt="2024-10-21T10:16:44.373" v="14"/>
          <ac:picMkLst>
            <pc:docMk/>
            <pc:sldMk cId="3408856148" sldId="362"/>
            <ac:picMk id="9" creationId="{EFC38278-A2FB-224C-EA85-93CFEE8F2E7A}"/>
          </ac:picMkLst>
        </pc:picChg>
        <pc:picChg chg="del">
          <ac:chgData name="Antonin Soreil | GoodPlanet Belgium" userId="S::a.soreil@goodplanet.be::96e9b4c4-ce21-45af-be7b-2a7f1d81aa1e" providerId="AD" clId="Web-{4662E67C-AF14-C94C-A625-B0B89D7CA931}" dt="2024-10-21T10:17:33.437" v="23"/>
          <ac:picMkLst>
            <pc:docMk/>
            <pc:sldMk cId="3408856148" sldId="362"/>
            <ac:picMk id="11" creationId="{EE59FA9F-941B-6860-EE3A-FA8D55A02580}"/>
          </ac:picMkLst>
        </pc:picChg>
        <pc:picChg chg="add mod">
          <ac:chgData name="Antonin Soreil | GoodPlanet Belgium" userId="S::a.soreil@goodplanet.be::96e9b4c4-ce21-45af-be7b-2a7f1d81aa1e" providerId="AD" clId="Web-{4662E67C-AF14-C94C-A625-B0B89D7CA931}" dt="2024-10-21T10:18:56.956" v="43" actId="14100"/>
          <ac:picMkLst>
            <pc:docMk/>
            <pc:sldMk cId="3408856148" sldId="362"/>
            <ac:picMk id="12" creationId="{30F69AA8-89A0-0791-0A27-7DB0F968AF58}"/>
          </ac:picMkLst>
        </pc:picChg>
        <pc:picChg chg="del">
          <ac:chgData name="Antonin Soreil | GoodPlanet Belgium" userId="S::a.soreil@goodplanet.be::96e9b4c4-ce21-45af-be7b-2a7f1d81aa1e" providerId="AD" clId="Web-{4662E67C-AF14-C94C-A625-B0B89D7CA931}" dt="2024-10-21T10:18:43.424" v="32"/>
          <ac:picMkLst>
            <pc:docMk/>
            <pc:sldMk cId="3408856148" sldId="362"/>
            <ac:picMk id="13" creationId="{D9F7046C-65C4-E9CD-F48F-29378796FF03}"/>
          </ac:picMkLst>
        </pc:picChg>
        <pc:picChg chg="add mod">
          <ac:chgData name="Antonin Soreil | GoodPlanet Belgium" userId="S::a.soreil@goodplanet.be::96e9b4c4-ce21-45af-be7b-2a7f1d81aa1e" providerId="AD" clId="Web-{4662E67C-AF14-C94C-A625-B0B89D7CA931}" dt="2024-10-21T10:20:05.193" v="48" actId="1076"/>
          <ac:picMkLst>
            <pc:docMk/>
            <pc:sldMk cId="3408856148" sldId="362"/>
            <ac:picMk id="14" creationId="{A317DB4F-AC6E-A22C-5B7A-D2FA8B0EF1A0}"/>
          </ac:picMkLst>
        </pc:picChg>
        <pc:picChg chg="del">
          <ac:chgData name="Antonin Soreil | GoodPlanet Belgium" userId="S::a.soreil@goodplanet.be::96e9b4c4-ce21-45af-be7b-2a7f1d81aa1e" providerId="AD" clId="Web-{4662E67C-AF14-C94C-A625-B0B89D7CA931}" dt="2024-10-21T10:19:53.239" v="44"/>
          <ac:picMkLst>
            <pc:docMk/>
            <pc:sldMk cId="3408856148" sldId="362"/>
            <ac:picMk id="15" creationId="{5CBDD3CF-4620-02B3-ABB4-E7715BADE664}"/>
          </ac:picMkLst>
        </pc:picChg>
        <pc:picChg chg="del">
          <ac:chgData name="Antonin Soreil | GoodPlanet Belgium" userId="S::a.soreil@goodplanet.be::96e9b4c4-ce21-45af-be7b-2a7f1d81aa1e" providerId="AD" clId="Web-{4662E67C-AF14-C94C-A625-B0B89D7CA931}" dt="2024-10-21T10:23:43.092" v="71"/>
          <ac:picMkLst>
            <pc:docMk/>
            <pc:sldMk cId="3408856148" sldId="362"/>
            <ac:picMk id="17" creationId="{BC1B031D-285A-3703-F607-029807211BEB}"/>
          </ac:picMkLst>
        </pc:picChg>
        <pc:picChg chg="add mod">
          <ac:chgData name="Antonin Soreil | GoodPlanet Belgium" userId="S::a.soreil@goodplanet.be::96e9b4c4-ce21-45af-be7b-2a7f1d81aa1e" providerId="AD" clId="Web-{4662E67C-AF14-C94C-A625-B0B89D7CA931}" dt="2024-10-21T10:22:54.184" v="70" actId="14100"/>
          <ac:picMkLst>
            <pc:docMk/>
            <pc:sldMk cId="3408856148" sldId="362"/>
            <ac:picMk id="18" creationId="{C55D4998-21C1-1080-D862-9C6DC2A942F2}"/>
          </ac:picMkLst>
        </pc:picChg>
        <pc:picChg chg="del">
          <ac:chgData name="Antonin Soreil | GoodPlanet Belgium" userId="S::a.soreil@goodplanet.be::96e9b4c4-ce21-45af-be7b-2a7f1d81aa1e" providerId="AD" clId="Web-{4662E67C-AF14-C94C-A625-B0B89D7CA931}" dt="2024-10-21T10:22:34.386" v="63"/>
          <ac:picMkLst>
            <pc:docMk/>
            <pc:sldMk cId="3408856148" sldId="362"/>
            <ac:picMk id="19" creationId="{74D46E50-039A-B680-8C12-9B04F2AED855}"/>
          </ac:picMkLst>
        </pc:picChg>
        <pc:picChg chg="add mod">
          <ac:chgData name="Antonin Soreil | GoodPlanet Belgium" userId="S::a.soreil@goodplanet.be::96e9b4c4-ce21-45af-be7b-2a7f1d81aa1e" providerId="AD" clId="Web-{4662E67C-AF14-C94C-A625-B0B89D7CA931}" dt="2024-10-21T10:24:33.641" v="82" actId="14100"/>
          <ac:picMkLst>
            <pc:docMk/>
            <pc:sldMk cId="3408856148" sldId="362"/>
            <ac:picMk id="20" creationId="{9CFE7DE0-9C8E-D162-4FEA-6C44BAA43F4F}"/>
          </ac:picMkLst>
        </pc:picChg>
        <pc:cxnChg chg="add mod">
          <ac:chgData name="Antonin Soreil | GoodPlanet Belgium" userId="S::a.soreil@goodplanet.be::96e9b4c4-ce21-45af-be7b-2a7f1d81aa1e" providerId="AD" clId="Web-{4662E67C-AF14-C94C-A625-B0B89D7CA931}" dt="2024-10-21T10:25:58.113" v="90"/>
          <ac:cxnSpMkLst>
            <pc:docMk/>
            <pc:sldMk cId="3408856148" sldId="362"/>
            <ac:cxnSpMk id="22" creationId="{58A8E934-327E-5F8E-2F81-6D5474E3B970}"/>
          </ac:cxnSpMkLst>
        </pc:cxnChg>
        <pc:cxnChg chg="add mod">
          <ac:chgData name="Antonin Soreil | GoodPlanet Belgium" userId="S::a.soreil@goodplanet.be::96e9b4c4-ce21-45af-be7b-2a7f1d81aa1e" providerId="AD" clId="Web-{4662E67C-AF14-C94C-A625-B0B89D7CA931}" dt="2024-10-21T10:26:18.816" v="95" actId="14100"/>
          <ac:cxnSpMkLst>
            <pc:docMk/>
            <pc:sldMk cId="3408856148" sldId="362"/>
            <ac:cxnSpMk id="23" creationId="{F0BE22B7-F44D-3A75-DB54-FB96DA6621A9}"/>
          </ac:cxnSpMkLst>
        </pc:cxnChg>
      </pc:sldChg>
      <pc:sldChg chg="del">
        <pc:chgData name="Antonin Soreil | GoodPlanet Belgium" userId="S::a.soreil@goodplanet.be::96e9b4c4-ce21-45af-be7b-2a7f1d81aa1e" providerId="AD" clId="Web-{4662E67C-AF14-C94C-A625-B0B89D7CA931}" dt="2024-10-21T10:31:26.859" v="100"/>
        <pc:sldMkLst>
          <pc:docMk/>
          <pc:sldMk cId="3612639886" sldId="363"/>
        </pc:sldMkLst>
      </pc:sldChg>
      <pc:sldChg chg="modSp modCm">
        <pc:chgData name="Antonin Soreil | GoodPlanet Belgium" userId="S::a.soreil@goodplanet.be::96e9b4c4-ce21-45af-be7b-2a7f1d81aa1e" providerId="AD" clId="Web-{4662E67C-AF14-C94C-A625-B0B89D7CA931}" dt="2024-10-21T10:01:02.353" v="4" actId="20577"/>
        <pc:sldMkLst>
          <pc:docMk/>
          <pc:sldMk cId="2650391812" sldId="366"/>
        </pc:sldMkLst>
        <pc:spChg chg="mod">
          <ac:chgData name="Antonin Soreil | GoodPlanet Belgium" userId="S::a.soreil@goodplanet.be::96e9b4c4-ce21-45af-be7b-2a7f1d81aa1e" providerId="AD" clId="Web-{4662E67C-AF14-C94C-A625-B0B89D7CA931}" dt="2024-10-21T10:01:02.353" v="4" actId="20577"/>
          <ac:spMkLst>
            <pc:docMk/>
            <pc:sldMk cId="2650391812" sldId="366"/>
            <ac:spMk id="2" creationId="{F9731A03-1935-D3D7-66AD-DF88C97FAA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tonin Soreil | GoodPlanet Belgium" userId="S::a.soreil@goodplanet.be::96e9b4c4-ce21-45af-be7b-2a7f1d81aa1e" providerId="AD" clId="Web-{4662E67C-AF14-C94C-A625-B0B89D7CA931}" dt="2024-10-21T10:01:02.353" v="4" actId="20577"/>
              <pc2:cmMkLst xmlns:pc2="http://schemas.microsoft.com/office/powerpoint/2019/9/main/command">
                <pc:docMk/>
                <pc:sldMk cId="2650391812" sldId="366"/>
                <pc2:cmMk id="{4295D08B-BBF0-4F6C-BA01-9EF470A6C754}"/>
              </pc2:cmMkLst>
            </pc226:cmChg>
          </p:ext>
        </pc:extLst>
      </pc:sldChg>
    </pc:docChg>
  </pc:docChgLst>
  <pc:docChgLst>
    <pc:chgData name="Marieke Tijskens | GoodPlanet Belgium" userId="24f1f648-765a-43e9-9ee6-6eebb13e755e" providerId="ADAL" clId="{AF9FE78F-6B11-4FDC-B711-C727BAA538E8}"/>
    <pc:docChg chg="custSel addSld delSld modSld delMainMaster">
      <pc:chgData name="Marieke Tijskens | GoodPlanet Belgium" userId="24f1f648-765a-43e9-9ee6-6eebb13e755e" providerId="ADAL" clId="{AF9FE78F-6B11-4FDC-B711-C727BAA538E8}" dt="2024-10-11T14:02:30.345" v="185" actId="20577"/>
      <pc:docMkLst>
        <pc:docMk/>
      </pc:docMkLst>
      <pc:sldChg chg="del">
        <pc:chgData name="Marieke Tijskens | GoodPlanet Belgium" userId="24f1f648-765a-43e9-9ee6-6eebb13e755e" providerId="ADAL" clId="{AF9FE78F-6B11-4FDC-B711-C727BAA538E8}" dt="2024-10-10T07:36:25.338" v="33" actId="47"/>
        <pc:sldMkLst>
          <pc:docMk/>
          <pc:sldMk cId="3255138065" sldId="256"/>
        </pc:sldMkLst>
      </pc:sldChg>
      <pc:sldChg chg="modNotesTx">
        <pc:chgData name="Marieke Tijskens | GoodPlanet Belgium" userId="24f1f648-765a-43e9-9ee6-6eebb13e755e" providerId="ADAL" clId="{AF9FE78F-6B11-4FDC-B711-C727BAA538E8}" dt="2024-10-10T07:44:50.431" v="143" actId="20577"/>
        <pc:sldMkLst>
          <pc:docMk/>
          <pc:sldMk cId="3757759715" sldId="257"/>
        </pc:sldMkLst>
      </pc:sldChg>
      <pc:sldChg chg="addSp modSp mod modNotesTx">
        <pc:chgData name="Marieke Tijskens | GoodPlanet Belgium" userId="24f1f648-765a-43e9-9ee6-6eebb13e755e" providerId="ADAL" clId="{AF9FE78F-6B11-4FDC-B711-C727BAA538E8}" dt="2024-10-10T07:49:26.118" v="164" actId="14100"/>
        <pc:sldMkLst>
          <pc:docMk/>
          <pc:sldMk cId="3306470445" sldId="259"/>
        </pc:sldMkLst>
        <pc:spChg chg="mod">
          <ac:chgData name="Marieke Tijskens | GoodPlanet Belgium" userId="24f1f648-765a-43e9-9ee6-6eebb13e755e" providerId="ADAL" clId="{AF9FE78F-6B11-4FDC-B711-C727BAA538E8}" dt="2024-10-10T07:49:22.841" v="163" actId="14100"/>
          <ac:spMkLst>
            <pc:docMk/>
            <pc:sldMk cId="3306470445" sldId="259"/>
            <ac:spMk id="3" creationId="{945D6558-4A71-CBA2-4933-ADF004D5245A}"/>
          </ac:spMkLst>
        </pc:spChg>
        <pc:spChg chg="mod">
          <ac:chgData name="Marieke Tijskens | GoodPlanet Belgium" userId="24f1f648-765a-43e9-9ee6-6eebb13e755e" providerId="ADAL" clId="{AF9FE78F-6B11-4FDC-B711-C727BAA538E8}" dt="2024-10-10T07:49:26.118" v="164" actId="14100"/>
          <ac:spMkLst>
            <pc:docMk/>
            <pc:sldMk cId="3306470445" sldId="259"/>
            <ac:spMk id="13" creationId="{B08CFB21-A297-DB71-5569-A18BE636F64A}"/>
          </ac:spMkLst>
        </pc:spChg>
        <pc:picChg chg="add mod">
          <ac:chgData name="Marieke Tijskens | GoodPlanet Belgium" userId="24f1f648-765a-43e9-9ee6-6eebb13e755e" providerId="ADAL" clId="{AF9FE78F-6B11-4FDC-B711-C727BAA538E8}" dt="2024-10-10T07:48:39.455" v="159"/>
          <ac:picMkLst>
            <pc:docMk/>
            <pc:sldMk cId="3306470445" sldId="259"/>
            <ac:picMk id="4" creationId="{1A6FC6EE-5BB2-F4DF-E2F5-7ED83C4060AD}"/>
          </ac:picMkLst>
        </pc:picChg>
        <pc:picChg chg="add mod">
          <ac:chgData name="Marieke Tijskens | GoodPlanet Belgium" userId="24f1f648-765a-43e9-9ee6-6eebb13e755e" providerId="ADAL" clId="{AF9FE78F-6B11-4FDC-B711-C727BAA538E8}" dt="2024-10-10T07:48:51.432" v="161"/>
          <ac:picMkLst>
            <pc:docMk/>
            <pc:sldMk cId="3306470445" sldId="259"/>
            <ac:picMk id="5" creationId="{63636774-AED3-B9B0-0427-2147524A85DF}"/>
          </ac:picMkLst>
        </pc:picChg>
      </pc:sldChg>
      <pc:sldChg chg="del">
        <pc:chgData name="Marieke Tijskens | GoodPlanet Belgium" userId="24f1f648-765a-43e9-9ee6-6eebb13e755e" providerId="ADAL" clId="{AF9FE78F-6B11-4FDC-B711-C727BAA538E8}" dt="2024-10-10T07:44:58.877" v="144" actId="2696"/>
        <pc:sldMkLst>
          <pc:docMk/>
          <pc:sldMk cId="1426928586" sldId="260"/>
        </pc:sldMkLst>
      </pc:sldChg>
      <pc:sldChg chg="addSp modSp mod modCm modNotesTx">
        <pc:chgData name="Marieke Tijskens | GoodPlanet Belgium" userId="24f1f648-765a-43e9-9ee6-6eebb13e755e" providerId="ADAL" clId="{AF9FE78F-6B11-4FDC-B711-C727BAA538E8}" dt="2024-10-11T14:02:30.345" v="185" actId="20577"/>
        <pc:sldMkLst>
          <pc:docMk/>
          <pc:sldMk cId="3433193517" sldId="261"/>
        </pc:sldMkLst>
        <pc:spChg chg="mod">
          <ac:chgData name="Marieke Tijskens | GoodPlanet Belgium" userId="24f1f648-765a-43e9-9ee6-6eebb13e755e" providerId="ADAL" clId="{AF9FE78F-6B11-4FDC-B711-C727BAA538E8}" dt="2024-10-11T14:02:30.345" v="185" actId="20577"/>
          <ac:spMkLst>
            <pc:docMk/>
            <pc:sldMk cId="3433193517" sldId="261"/>
            <ac:spMk id="2" creationId="{D1D63F19-ADCC-3096-90E4-BDBEE0E70C14}"/>
          </ac:spMkLst>
        </pc:spChg>
        <pc:spChg chg="mod">
          <ac:chgData name="Marieke Tijskens | GoodPlanet Belgium" userId="24f1f648-765a-43e9-9ee6-6eebb13e755e" providerId="ADAL" clId="{AF9FE78F-6B11-4FDC-B711-C727BAA538E8}" dt="2024-10-10T07:38:15.995" v="79" actId="27636"/>
          <ac:spMkLst>
            <pc:docMk/>
            <pc:sldMk cId="3433193517" sldId="261"/>
            <ac:spMk id="3" creationId="{4C0FF03E-F3FE-2799-A5F2-D5D8BBE173B3}"/>
          </ac:spMkLst>
        </pc:spChg>
        <pc:spChg chg="add mod">
          <ac:chgData name="Marieke Tijskens | GoodPlanet Belgium" userId="24f1f648-765a-43e9-9ee6-6eebb13e755e" providerId="ADAL" clId="{AF9FE78F-6B11-4FDC-B711-C727BAA538E8}" dt="2024-10-10T07:48:21.057" v="151" actId="1076"/>
          <ac:spMkLst>
            <pc:docMk/>
            <pc:sldMk cId="3433193517" sldId="261"/>
            <ac:spMk id="4" creationId="{522B4336-4EDE-12E6-949B-3B28EBF08846}"/>
          </ac:spMkLst>
        </pc:spChg>
        <pc:picChg chg="add mod">
          <ac:chgData name="Marieke Tijskens | GoodPlanet Belgium" userId="24f1f648-765a-43e9-9ee6-6eebb13e755e" providerId="ADAL" clId="{AF9FE78F-6B11-4FDC-B711-C727BAA538E8}" dt="2024-10-10T07:48:44.032" v="160"/>
          <ac:picMkLst>
            <pc:docMk/>
            <pc:sldMk cId="3433193517" sldId="261"/>
            <ac:picMk id="5" creationId="{F73428B4-EC35-52D1-51BA-C5DFD364ECE2}"/>
          </ac:picMkLst>
        </pc:picChg>
        <pc:picChg chg="add mod">
          <ac:chgData name="Marieke Tijskens | GoodPlanet Belgium" userId="24f1f648-765a-43e9-9ee6-6eebb13e755e" providerId="ADAL" clId="{AF9FE78F-6B11-4FDC-B711-C727BAA538E8}" dt="2024-10-10T07:48:54.105" v="162"/>
          <ac:picMkLst>
            <pc:docMk/>
            <pc:sldMk cId="3433193517" sldId="261"/>
            <ac:picMk id="6" creationId="{B427A694-B756-FA58-70A2-ABDEBA65898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ke Tijskens | GoodPlanet Belgium" userId="24f1f648-765a-43e9-9ee6-6eebb13e755e" providerId="ADAL" clId="{AF9FE78F-6B11-4FDC-B711-C727BAA538E8}" dt="2024-10-11T14:02:30.345" v="185" actId="20577"/>
              <pc2:cmMkLst xmlns:pc2="http://schemas.microsoft.com/office/powerpoint/2019/9/main/command">
                <pc:docMk/>
                <pc:sldMk cId="3433193517" sldId="261"/>
                <pc2:cmMk id="{FC013550-795C-4D55-9CCF-E18B8F4E7761}"/>
              </pc2:cmMkLst>
            </pc226:cmChg>
          </p:ext>
        </pc:extLst>
      </pc:sldChg>
      <pc:sldChg chg="del">
        <pc:chgData name="Marieke Tijskens | GoodPlanet Belgium" userId="24f1f648-765a-43e9-9ee6-6eebb13e755e" providerId="ADAL" clId="{AF9FE78F-6B11-4FDC-B711-C727BAA538E8}" dt="2024-10-10T07:45:03.409" v="145" actId="2696"/>
        <pc:sldMkLst>
          <pc:docMk/>
          <pc:sldMk cId="2429047710" sldId="262"/>
        </pc:sldMkLst>
      </pc:sldChg>
      <pc:sldChg chg="modSp add mod">
        <pc:chgData name="Marieke Tijskens | GoodPlanet Belgium" userId="24f1f648-765a-43e9-9ee6-6eebb13e755e" providerId="ADAL" clId="{AF9FE78F-6B11-4FDC-B711-C727BAA538E8}" dt="2024-10-10T07:36:13.072" v="32" actId="20577"/>
        <pc:sldMkLst>
          <pc:docMk/>
          <pc:sldMk cId="819336197" sldId="263"/>
        </pc:sldMkLst>
        <pc:spChg chg="mod">
          <ac:chgData name="Marieke Tijskens | GoodPlanet Belgium" userId="24f1f648-765a-43e9-9ee6-6eebb13e755e" providerId="ADAL" clId="{AF9FE78F-6B11-4FDC-B711-C727BAA538E8}" dt="2024-10-10T07:36:13.072" v="32" actId="20577"/>
          <ac:spMkLst>
            <pc:docMk/>
            <pc:sldMk cId="819336197" sldId="263"/>
            <ac:spMk id="2" creationId="{F683FC5F-8699-C93D-8EC8-46A1FB0BA779}"/>
          </ac:spMkLst>
        </pc:spChg>
      </pc:sldChg>
      <pc:sldChg chg="add del">
        <pc:chgData name="Marieke Tijskens | GoodPlanet Belgium" userId="24f1f648-765a-43e9-9ee6-6eebb13e755e" providerId="ADAL" clId="{AF9FE78F-6B11-4FDC-B711-C727BAA538E8}" dt="2024-10-10T07:35:54.336" v="1"/>
        <pc:sldMkLst>
          <pc:docMk/>
          <pc:sldMk cId="3302078707" sldId="263"/>
        </pc:sldMkLst>
      </pc:sldChg>
      <pc:sldChg chg="add mod modShow">
        <pc:chgData name="Marieke Tijskens | GoodPlanet Belgium" userId="24f1f648-765a-43e9-9ee6-6eebb13e755e" providerId="ADAL" clId="{AF9FE78F-6B11-4FDC-B711-C727BAA538E8}" dt="2024-10-10T07:46:49.597" v="147" actId="729"/>
        <pc:sldMkLst>
          <pc:docMk/>
          <pc:sldMk cId="3408856148" sldId="362"/>
        </pc:sldMkLst>
      </pc:sldChg>
      <pc:sldChg chg="add mod modShow">
        <pc:chgData name="Marieke Tijskens | GoodPlanet Belgium" userId="24f1f648-765a-43e9-9ee6-6eebb13e755e" providerId="ADAL" clId="{AF9FE78F-6B11-4FDC-B711-C727BAA538E8}" dt="2024-10-10T07:47:26.791" v="149" actId="729"/>
        <pc:sldMkLst>
          <pc:docMk/>
          <pc:sldMk cId="3612639886" sldId="363"/>
        </pc:sldMkLst>
      </pc:sldChg>
      <pc:sldChg chg="add modNotesTx">
        <pc:chgData name="Marieke Tijskens | GoodPlanet Belgium" userId="24f1f648-765a-43e9-9ee6-6eebb13e755e" providerId="ADAL" clId="{AF9FE78F-6B11-4FDC-B711-C727BAA538E8}" dt="2024-10-10T07:44:45.677" v="142" actId="113"/>
        <pc:sldMkLst>
          <pc:docMk/>
          <pc:sldMk cId="2650391812" sldId="366"/>
        </pc:sldMkLst>
      </pc:sldChg>
      <pc:sldMasterChg chg="del delSldLayout">
        <pc:chgData name="Marieke Tijskens | GoodPlanet Belgium" userId="24f1f648-765a-43e9-9ee6-6eebb13e755e" providerId="ADAL" clId="{AF9FE78F-6B11-4FDC-B711-C727BAA538E8}" dt="2024-10-10T07:36:25.338" v="33" actId="47"/>
        <pc:sldMasterMkLst>
          <pc:docMk/>
          <pc:sldMasterMk cId="1531868881" sldId="2147483660"/>
        </pc:sldMasterMkLst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2129233920" sldId="2147483661"/>
          </pc:sldLayoutMkLst>
        </pc:sldLayoutChg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1431690841" sldId="2147483662"/>
          </pc:sldLayoutMkLst>
        </pc:sldLayoutChg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390005261" sldId="2147483663"/>
          </pc:sldLayoutMkLst>
        </pc:sldLayoutChg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1177461401" sldId="2147483664"/>
          </pc:sldLayoutMkLst>
        </pc:sldLayoutChg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223244030" sldId="2147483665"/>
          </pc:sldLayoutMkLst>
        </pc:sldLayoutChg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3707279772" sldId="2147483666"/>
          </pc:sldLayoutMkLst>
        </pc:sldLayoutChg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578426168" sldId="2147483667"/>
          </pc:sldLayoutMkLst>
        </pc:sldLayoutChg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3976461967" sldId="2147483668"/>
          </pc:sldLayoutMkLst>
        </pc:sldLayoutChg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2632099793" sldId="2147483669"/>
          </pc:sldLayoutMkLst>
        </pc:sldLayoutChg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1469445644" sldId="2147483670"/>
          </pc:sldLayoutMkLst>
        </pc:sldLayoutChg>
        <pc:sldLayoutChg chg="del">
          <pc:chgData name="Marieke Tijskens | GoodPlanet Belgium" userId="24f1f648-765a-43e9-9ee6-6eebb13e755e" providerId="ADAL" clId="{AF9FE78F-6B11-4FDC-B711-C727BAA538E8}" dt="2024-10-10T07:36:25.338" v="33" actId="47"/>
          <pc:sldLayoutMkLst>
            <pc:docMk/>
            <pc:sldMasterMk cId="1531868881" sldId="2147483660"/>
            <pc:sldLayoutMk cId="525940256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6D523-D849-439D-B3AF-8ECCA766391B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BFE6B-E5E8-4822-AD94-716EEFA181C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126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dirty="0"/>
              <a:t>Réponse : 5</a:t>
            </a:r>
            <a:endParaRPr lang="fr-BE" b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dirty="0"/>
              <a:t>Solution du rébus : Que la forêt soit avec toi !</a:t>
            </a:r>
          </a:p>
          <a:p>
            <a:pPr>
              <a:defRPr/>
            </a:pPr>
            <a:br>
              <a:rPr lang="fr-BE" dirty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EF62-FF90-4876-80E7-0EEBCDC16D3D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812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dirty="0" err="1"/>
              <a:t>Réponse</a:t>
            </a:r>
            <a:r>
              <a:rPr lang="nl-BE" sz="1200" b="0" dirty="0"/>
              <a:t> : 4</a:t>
            </a:r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1200" dirty="0"/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200" dirty="0"/>
              <a:t>Solution de </a:t>
            </a:r>
            <a:r>
              <a:rPr lang="nl-BE" sz="1200" dirty="0" err="1"/>
              <a:t>l’énigme</a:t>
            </a:r>
            <a:r>
              <a:rPr lang="nl-BE" sz="1200" dirty="0"/>
              <a:t> : </a:t>
            </a:r>
          </a:p>
          <a:p>
            <a:pPr marL="34290" indent="0">
              <a:buNone/>
            </a:pPr>
            <a:r>
              <a:rPr lang="fr-BE" dirty="0"/>
              <a:t>Robinet = 3</a:t>
            </a:r>
          </a:p>
          <a:p>
            <a:pPr marL="34290" indent="0">
              <a:buNone/>
            </a:pPr>
            <a:r>
              <a:rPr lang="fr-BE" dirty="0"/>
              <a:t>Thermomètre = 5</a:t>
            </a:r>
          </a:p>
          <a:p>
            <a:pPr marL="34290" indent="0">
              <a:buNone/>
            </a:pPr>
            <a:r>
              <a:rPr lang="fr-BE" dirty="0"/>
              <a:t>Éclair = 9</a:t>
            </a:r>
          </a:p>
          <a:p>
            <a:pPr marL="34290" indent="0">
              <a:buNone/>
            </a:pPr>
            <a:r>
              <a:rPr lang="fr-BE" dirty="0"/>
              <a:t>Ampoule = 3</a:t>
            </a:r>
          </a:p>
          <a:p>
            <a:pPr marL="34290" indent="0">
              <a:buNone/>
            </a:pPr>
            <a:r>
              <a:rPr lang="fr-BE" dirty="0"/>
              <a:t>Batterie = 20</a:t>
            </a:r>
          </a:p>
          <a:p>
            <a:pPr marL="34290" indent="0">
              <a:buNone/>
            </a:pPr>
            <a:endParaRPr lang="fr-BE" dirty="0"/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1200" dirty="0"/>
          </a:p>
          <a:p>
            <a:pPr marL="3429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12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BFE6B-E5E8-4822-AD94-716EEFA181C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28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0" dirty="0" err="1"/>
              <a:t>Réponse</a:t>
            </a:r>
            <a:r>
              <a:rPr lang="fr-BE" b="0" dirty="0"/>
              <a:t> : 3</a:t>
            </a:r>
          </a:p>
          <a:p>
            <a:pPr marL="34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dirty="0"/>
          </a:p>
          <a:p>
            <a:pPr marL="34290" indent="0">
              <a:buNone/>
            </a:pPr>
            <a:r>
              <a:rPr lang="nl-NL" dirty="0"/>
              <a:t>Solution de </a:t>
            </a:r>
            <a:r>
              <a:rPr lang="nl-NL" dirty="0" err="1"/>
              <a:t>l’énigme</a:t>
            </a:r>
            <a:r>
              <a:rPr lang="nl-NL" dirty="0"/>
              <a:t> : </a:t>
            </a:r>
            <a:r>
              <a:rPr lang="fr-BE" dirty="0"/>
              <a:t>Diminution de la consommation, énergies renouvelables et efficacité énergétique sont les grandes solutions aux problèmes énergétiques.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BFE6B-E5E8-4822-AD94-716EEFA181C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69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0" dirty="0"/>
              <a:t>Réponse : 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EF62-FF90-4876-80E7-0EEBCDC16D3D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949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Réponse : 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EF62-FF90-4876-80E7-0EEBCDC16D3D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949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303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739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454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453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7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447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55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435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072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704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856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870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846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99473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4DA84D8-8794-443F-9E28-2AEB36BF3896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A14B795-E760-4573-93EA-7CDE37D9E3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977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.pn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6EEC0-8F2D-0F11-5306-D352B077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73" y="333103"/>
            <a:ext cx="7404653" cy="829491"/>
          </a:xfrm>
        </p:spPr>
        <p:txBody>
          <a:bodyPr/>
          <a:lstStyle/>
          <a:p>
            <a:pPr marL="34290" indent="0">
              <a:buNone/>
            </a:pPr>
            <a:endParaRPr lang="fr-BE"/>
          </a:p>
          <a:p>
            <a:pPr marL="34290" indent="0">
              <a:buNone/>
            </a:pPr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55164F-92AF-7672-9628-69E1BC53A65C}"/>
              </a:ext>
            </a:extLst>
          </p:cNvPr>
          <p:cNvSpPr txBox="1"/>
          <p:nvPr/>
        </p:nvSpPr>
        <p:spPr>
          <a:xfrm>
            <a:off x="186613" y="236563"/>
            <a:ext cx="87707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BE" sz="36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Résolvez le rébus !</a:t>
            </a:r>
            <a:endParaRPr lang="fr-BE" sz="2400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C4512B1B-5B8B-232A-D866-DE362E3DB677}"/>
              </a:ext>
            </a:extLst>
          </p:cNvPr>
          <p:cNvSpPr txBox="1"/>
          <p:nvPr/>
        </p:nvSpPr>
        <p:spPr>
          <a:xfrm>
            <a:off x="865384" y="747591"/>
            <a:ext cx="793146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BE" sz="2800" dirty="0">
                <a:solidFill>
                  <a:schemeClr val="accent1"/>
                </a:solidFill>
                <a:ea typeface="+mn-lt"/>
                <a:cs typeface="+mn-lt"/>
              </a:rPr>
              <a:t>Dans la phrase : nombre de O + nombre de A = …</a:t>
            </a:r>
            <a:endParaRPr lang="fr-BE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F019C54-CC44-E120-F71E-D2F5F6CB8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77973"/>
              </p:ext>
            </p:extLst>
          </p:nvPr>
        </p:nvGraphicFramePr>
        <p:xfrm>
          <a:off x="719015" y="1396999"/>
          <a:ext cx="7651263" cy="408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421">
                  <a:extLst>
                    <a:ext uri="{9D8B030D-6E8A-4147-A177-3AD203B41FA5}">
                      <a16:colId xmlns:a16="http://schemas.microsoft.com/office/drawing/2014/main" val="2189984610"/>
                    </a:ext>
                  </a:extLst>
                </a:gridCol>
                <a:gridCol w="2550421">
                  <a:extLst>
                    <a:ext uri="{9D8B030D-6E8A-4147-A177-3AD203B41FA5}">
                      <a16:colId xmlns:a16="http://schemas.microsoft.com/office/drawing/2014/main" val="380818902"/>
                    </a:ext>
                  </a:extLst>
                </a:gridCol>
                <a:gridCol w="2550421">
                  <a:extLst>
                    <a:ext uri="{9D8B030D-6E8A-4147-A177-3AD203B41FA5}">
                      <a16:colId xmlns:a16="http://schemas.microsoft.com/office/drawing/2014/main" val="307251520"/>
                    </a:ext>
                  </a:extLst>
                </a:gridCol>
              </a:tblGrid>
              <a:tr h="2040793">
                <a:tc>
                  <a:txBody>
                    <a:bodyPr/>
                    <a:lstStyle/>
                    <a:p>
                      <a:pPr algn="ctr"/>
                      <a:endParaRPr lang="nl-NL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244017"/>
                  </a:ext>
                </a:extLst>
              </a:tr>
              <a:tr h="2040793">
                <a:tc>
                  <a:txBody>
                    <a:bodyPr/>
                    <a:lstStyle/>
                    <a:p>
                      <a:pPr algn="ctr"/>
                      <a:endParaRPr lang="nl-NL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621983"/>
                  </a:ext>
                </a:extLst>
              </a:tr>
            </a:tbl>
          </a:graphicData>
        </a:graphic>
      </p:graphicFrame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DFE7A838-FA67-0781-0CAD-084D75386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96" y="5559017"/>
            <a:ext cx="1800000" cy="1095179"/>
          </a:xfrm>
          <a:prstGeom prst="rect">
            <a:avLst/>
          </a:prstGeom>
        </p:spPr>
      </p:pic>
      <p:pic>
        <p:nvPicPr>
          <p:cNvPr id="10" name="Afbeelding 9" descr="Afbeelding met tekst, tekenfilm, Graphics, illustratie&#10;&#10;Automatisch gegenereerde beschrijving">
            <a:extLst>
              <a:ext uri="{FF2B5EF4-FFF2-40B4-BE49-F238E27FC236}">
                <a16:creationId xmlns:a16="http://schemas.microsoft.com/office/drawing/2014/main" id="{1930EBCC-7208-2C0C-704E-8FB514B46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5" y="100958"/>
            <a:ext cx="1080000" cy="1156680"/>
          </a:xfrm>
          <a:prstGeom prst="rect">
            <a:avLst/>
          </a:prstGeom>
        </p:spPr>
      </p:pic>
      <p:pic>
        <p:nvPicPr>
          <p:cNvPr id="5" name="Picture 4" descr="Close-up Of A Cheetahs Tail, Ngorongoro Photograph by Panoramic Images ...">
            <a:extLst>
              <a:ext uri="{FF2B5EF4-FFF2-40B4-BE49-F238E27FC236}">
                <a16:creationId xmlns:a16="http://schemas.microsoft.com/office/drawing/2014/main" id="{A0F0F56F-09FB-BA3B-216D-234EC66B7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72" y="1679092"/>
            <a:ext cx="2244588" cy="1489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DE7497-5C03-A765-A897-F2230D5FF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131" y="1562721"/>
            <a:ext cx="2418523" cy="1479689"/>
          </a:xfrm>
          <a:prstGeom prst="rect">
            <a:avLst/>
          </a:prstGeom>
        </p:spPr>
      </p:pic>
      <p:pic>
        <p:nvPicPr>
          <p:cNvPr id="12" name="Picture 11" descr="forêt mixte avec dessin animé d &amp; # 39; arbres 1417741 Art vectoriel ...">
            <a:extLst>
              <a:ext uri="{FF2B5EF4-FFF2-40B4-BE49-F238E27FC236}">
                <a16:creationId xmlns:a16="http://schemas.microsoft.com/office/drawing/2014/main" id="{30F69AA8-89A0-0791-0A27-7DB0F968A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487" y="1712704"/>
            <a:ext cx="2191026" cy="1455810"/>
          </a:xfrm>
          <a:prstGeom prst="rect">
            <a:avLst/>
          </a:prstGeom>
        </p:spPr>
      </p:pic>
      <p:pic>
        <p:nvPicPr>
          <p:cNvPr id="14" name="Picture 13" descr="Oie domestique : Races, nourriture et conseils d'élevage">
            <a:extLst>
              <a:ext uri="{FF2B5EF4-FFF2-40B4-BE49-F238E27FC236}">
                <a16:creationId xmlns:a16="http://schemas.microsoft.com/office/drawing/2014/main" id="{A317DB4F-AC6E-A22C-5B7A-D2FA8B0EF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529" y="3618948"/>
            <a:ext cx="1970158" cy="13539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54A2EB-C850-8D85-8443-EFA38FF82944}"/>
              </a:ext>
            </a:extLst>
          </p:cNvPr>
          <p:cNvSpPr txBox="1"/>
          <p:nvPr/>
        </p:nvSpPr>
        <p:spPr>
          <a:xfrm>
            <a:off x="720871" y="4010466"/>
            <a:ext cx="56269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/>
              <a:t>S</a:t>
            </a:r>
          </a:p>
        </p:txBody>
      </p:sp>
      <p:pic>
        <p:nvPicPr>
          <p:cNvPr id="18" name="Picture 17" descr="Prix d'une toiture | Tarif, coût, devis">
            <a:extLst>
              <a:ext uri="{FF2B5EF4-FFF2-40B4-BE49-F238E27FC236}">
                <a16:creationId xmlns:a16="http://schemas.microsoft.com/office/drawing/2014/main" id="{C55D4998-21C1-1080-D862-9C6DC2A942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8696" y="3623089"/>
            <a:ext cx="2186608" cy="1500256"/>
          </a:xfrm>
          <a:prstGeom prst="rect">
            <a:avLst/>
          </a:prstGeom>
        </p:spPr>
      </p:pic>
      <p:pic>
        <p:nvPicPr>
          <p:cNvPr id="20" name="Picture 19" descr="Navet Violet | Tout sur le Navet : Histoire, Cuisine, Producteur, Bienfaits">
            <a:extLst>
              <a:ext uri="{FF2B5EF4-FFF2-40B4-BE49-F238E27FC236}">
                <a16:creationId xmlns:a16="http://schemas.microsoft.com/office/drawing/2014/main" id="{9CFE7DE0-9C8E-D162-4FEA-6C44BAA43F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8051" y="3440182"/>
            <a:ext cx="1567898" cy="136911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A8E934-327E-5F8E-2F81-6D5474E3B970}"/>
              </a:ext>
            </a:extLst>
          </p:cNvPr>
          <p:cNvCxnSpPr/>
          <p:nvPr/>
        </p:nvCxnSpPr>
        <p:spPr>
          <a:xfrm>
            <a:off x="4268717" y="4826414"/>
            <a:ext cx="561008" cy="59413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BE22B7-F44D-3A75-DB54-FB96DA6621A9}"/>
              </a:ext>
            </a:extLst>
          </p:cNvPr>
          <p:cNvCxnSpPr>
            <a:cxnSpLocks/>
          </p:cNvCxnSpPr>
          <p:nvPr/>
        </p:nvCxnSpPr>
        <p:spPr>
          <a:xfrm flipH="1">
            <a:off x="4277552" y="4826413"/>
            <a:ext cx="510208" cy="583095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A6FCE6-8F31-37C1-2CD3-D361D958562D}"/>
              </a:ext>
            </a:extLst>
          </p:cNvPr>
          <p:cNvSpPr txBox="1"/>
          <p:nvPr/>
        </p:nvSpPr>
        <p:spPr>
          <a:xfrm>
            <a:off x="5359132" y="3911075"/>
            <a:ext cx="56269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0885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B7D5C-7E7B-4801-CFED-89F114C8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1" y="494900"/>
            <a:ext cx="7857229" cy="709507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Quel chiffre remplace le point d’interrogation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5D6558-4A71-CBA2-4933-ADF004D5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1" y="1681057"/>
            <a:ext cx="3497580" cy="400667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r>
              <a:rPr lang="fr-BE" dirty="0"/>
              <a:t>          +              +              =  21</a:t>
            </a:r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r>
              <a:rPr lang="fr-BE" dirty="0"/>
              <a:t>10 = 	              +   4   +  </a:t>
            </a:r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r>
              <a:rPr lang="fr-BE" dirty="0"/>
              <a:t>           +              =  8</a:t>
            </a:r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endParaRPr lang="fr-BE" dirty="0"/>
          </a:p>
          <a:p>
            <a:pPr marL="34290" indent="0">
              <a:buNone/>
            </a:pPr>
            <a:endParaRPr lang="fr-BE" dirty="0"/>
          </a:p>
        </p:txBody>
      </p:sp>
      <p:pic>
        <p:nvPicPr>
          <p:cNvPr id="6" name="Picture 2" descr="Sketch style lightning bolts">
            <a:extLst>
              <a:ext uri="{FF2B5EF4-FFF2-40B4-BE49-F238E27FC236}">
                <a16:creationId xmlns:a16="http://schemas.microsoft.com/office/drawing/2014/main" id="{2C2C26E8-608C-8C55-C6EB-DD0C163C6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2252" r="51136" b="51705"/>
          <a:stretch/>
        </p:blipFill>
        <p:spPr bwMode="auto">
          <a:xfrm>
            <a:off x="614429" y="1869935"/>
            <a:ext cx="460210" cy="7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ight bulb">
            <a:extLst>
              <a:ext uri="{FF2B5EF4-FFF2-40B4-BE49-F238E27FC236}">
                <a16:creationId xmlns:a16="http://schemas.microsoft.com/office/drawing/2014/main" id="{5352C819-1077-648A-B76D-8D7A5C5B5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6692" r="23731" b="5271"/>
          <a:stretch/>
        </p:blipFill>
        <p:spPr bwMode="auto">
          <a:xfrm>
            <a:off x="1427507" y="1863263"/>
            <a:ext cx="429138" cy="7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ketch style lightning bolts">
            <a:extLst>
              <a:ext uri="{FF2B5EF4-FFF2-40B4-BE49-F238E27FC236}">
                <a16:creationId xmlns:a16="http://schemas.microsoft.com/office/drawing/2014/main" id="{6DAC367A-2C8E-9547-A963-8FAD39005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2252" r="51136" b="51705"/>
          <a:stretch/>
        </p:blipFill>
        <p:spPr bwMode="auto">
          <a:xfrm>
            <a:off x="2155929" y="1869935"/>
            <a:ext cx="460210" cy="7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ab water coming out of tab">
            <a:extLst>
              <a:ext uri="{FF2B5EF4-FFF2-40B4-BE49-F238E27FC236}">
                <a16:creationId xmlns:a16="http://schemas.microsoft.com/office/drawing/2014/main" id="{64CEC10D-E07E-435A-5B7A-91FB1ED4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35" y="3054701"/>
            <a:ext cx="460210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ab water coming out of tab">
            <a:extLst>
              <a:ext uri="{FF2B5EF4-FFF2-40B4-BE49-F238E27FC236}">
                <a16:creationId xmlns:a16="http://schemas.microsoft.com/office/drawing/2014/main" id="{B4295095-9612-D676-6054-2460F174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59" y="3050927"/>
            <a:ext cx="460210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ab water coming out of tab">
            <a:extLst>
              <a:ext uri="{FF2B5EF4-FFF2-40B4-BE49-F238E27FC236}">
                <a16:creationId xmlns:a16="http://schemas.microsoft.com/office/drawing/2014/main" id="{6A546485-90CB-9C87-0431-77B890154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5" y="4596130"/>
            <a:ext cx="460210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hermometers hot and cold">
            <a:extLst>
              <a:ext uri="{FF2B5EF4-FFF2-40B4-BE49-F238E27FC236}">
                <a16:creationId xmlns:a16="http://schemas.microsoft.com/office/drawing/2014/main" id="{FB0A45F1-3E8C-0D92-83EB-B042F292E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6" t="2716" r="12185" b="2716"/>
          <a:stretch/>
        </p:blipFill>
        <p:spPr bwMode="auto">
          <a:xfrm>
            <a:off x="1503953" y="4596130"/>
            <a:ext cx="276246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08CFB21-A297-DB71-5569-A18BE636F64A}"/>
              </a:ext>
            </a:extLst>
          </p:cNvPr>
          <p:cNvSpPr txBox="1">
            <a:spLocks/>
          </p:cNvSpPr>
          <p:nvPr/>
        </p:nvSpPr>
        <p:spPr>
          <a:xfrm>
            <a:off x="4896860" y="1681057"/>
            <a:ext cx="3497580" cy="40066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r>
              <a:rPr lang="fr-BE" dirty="0"/>
              <a:t>14  =            +           </a:t>
            </a:r>
          </a:p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r>
              <a:rPr lang="fr-BE" dirty="0"/>
              <a:t>            +           +         +            =  </a:t>
            </a:r>
          </a:p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endParaRPr lang="fr-BE" dirty="0"/>
          </a:p>
          <a:p>
            <a:pPr marL="34290" indent="0">
              <a:buFont typeface="Corbel" pitchFamily="34" charset="0"/>
              <a:buNone/>
            </a:pPr>
            <a:r>
              <a:rPr lang="fr-BE" dirty="0"/>
              <a:t>            :              =   </a:t>
            </a:r>
          </a:p>
        </p:txBody>
      </p:sp>
      <p:pic>
        <p:nvPicPr>
          <p:cNvPr id="14" name="Picture 2" descr="Sketch style lightning bolts">
            <a:extLst>
              <a:ext uri="{FF2B5EF4-FFF2-40B4-BE49-F238E27FC236}">
                <a16:creationId xmlns:a16="http://schemas.microsoft.com/office/drawing/2014/main" id="{AC2A3B10-7E0C-53E2-C958-EE74E2F11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2252" r="51136" b="51705"/>
          <a:stretch/>
        </p:blipFill>
        <p:spPr bwMode="auto">
          <a:xfrm>
            <a:off x="5520159" y="1904260"/>
            <a:ext cx="460210" cy="6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Thermometers hot and cold">
            <a:extLst>
              <a:ext uri="{FF2B5EF4-FFF2-40B4-BE49-F238E27FC236}">
                <a16:creationId xmlns:a16="http://schemas.microsoft.com/office/drawing/2014/main" id="{5B08A4BE-B3CF-DF92-2675-0D5B4AA23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6" t="2716" r="12185" b="2716"/>
          <a:stretch/>
        </p:blipFill>
        <p:spPr bwMode="auto">
          <a:xfrm>
            <a:off x="6362959" y="1863263"/>
            <a:ext cx="276246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ab water coming out of tab">
            <a:extLst>
              <a:ext uri="{FF2B5EF4-FFF2-40B4-BE49-F238E27FC236}">
                <a16:creationId xmlns:a16="http://schemas.microsoft.com/office/drawing/2014/main" id="{188C6C99-2D42-FDF7-0C65-F6674FB3D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80" y="3050927"/>
            <a:ext cx="460210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ketch style lightning bolts">
            <a:extLst>
              <a:ext uri="{FF2B5EF4-FFF2-40B4-BE49-F238E27FC236}">
                <a16:creationId xmlns:a16="http://schemas.microsoft.com/office/drawing/2014/main" id="{BB1C694D-BB13-7C8C-027F-32AD0795C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2252" r="51136" b="51705"/>
          <a:stretch/>
        </p:blipFill>
        <p:spPr bwMode="auto">
          <a:xfrm>
            <a:off x="5814812" y="3108076"/>
            <a:ext cx="460210" cy="6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Thermometers hot and cold">
            <a:extLst>
              <a:ext uri="{FF2B5EF4-FFF2-40B4-BE49-F238E27FC236}">
                <a16:creationId xmlns:a16="http://schemas.microsoft.com/office/drawing/2014/main" id="{342273C2-575E-C958-DB81-73AA7FF1B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6" t="2716" r="12185" b="2716"/>
          <a:stretch/>
        </p:blipFill>
        <p:spPr bwMode="auto">
          <a:xfrm>
            <a:off x="6570944" y="3050927"/>
            <a:ext cx="276246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Light bulb">
            <a:extLst>
              <a:ext uri="{FF2B5EF4-FFF2-40B4-BE49-F238E27FC236}">
                <a16:creationId xmlns:a16="http://schemas.microsoft.com/office/drawing/2014/main" id="{19AEFD56-5FFF-DE83-F1AE-23FEC3488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6692" r="23731" b="5271"/>
          <a:stretch/>
        </p:blipFill>
        <p:spPr bwMode="auto">
          <a:xfrm>
            <a:off x="7112507" y="3108076"/>
            <a:ext cx="429138" cy="7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Phone battery charge status flat symbols set">
            <a:extLst>
              <a:ext uri="{FF2B5EF4-FFF2-40B4-BE49-F238E27FC236}">
                <a16:creationId xmlns:a16="http://schemas.microsoft.com/office/drawing/2014/main" id="{5BD4DBF4-B2DF-3720-36CD-9AD5D23F8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t="5204" r="66046" b="52110"/>
          <a:stretch/>
        </p:blipFill>
        <p:spPr bwMode="auto">
          <a:xfrm>
            <a:off x="7899244" y="3080762"/>
            <a:ext cx="429138" cy="7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Phone battery charge status flat symbols set">
            <a:extLst>
              <a:ext uri="{FF2B5EF4-FFF2-40B4-BE49-F238E27FC236}">
                <a16:creationId xmlns:a16="http://schemas.microsoft.com/office/drawing/2014/main" id="{B2006CAD-23A8-926D-9878-18C31781A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3" t="5204" r="66046" b="52110"/>
          <a:stretch/>
        </p:blipFill>
        <p:spPr bwMode="auto">
          <a:xfrm>
            <a:off x="5074216" y="4584591"/>
            <a:ext cx="429138" cy="7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Thermometers hot and cold">
            <a:extLst>
              <a:ext uri="{FF2B5EF4-FFF2-40B4-BE49-F238E27FC236}">
                <a16:creationId xmlns:a16="http://schemas.microsoft.com/office/drawing/2014/main" id="{D4E7B4B5-DFCE-A953-86C1-4A53137B7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6" t="2716" r="12185" b="2716"/>
          <a:stretch/>
        </p:blipFill>
        <p:spPr bwMode="auto">
          <a:xfrm>
            <a:off x="5906794" y="4596130"/>
            <a:ext cx="276246" cy="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question marks hand drawn scribble filled line">
            <a:extLst>
              <a:ext uri="{FF2B5EF4-FFF2-40B4-BE49-F238E27FC236}">
                <a16:creationId xmlns:a16="http://schemas.microsoft.com/office/drawing/2014/main" id="{605C4C89-B4DE-545A-AFDB-EB144BF45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6098" r="50000" b="6098"/>
          <a:stretch/>
        </p:blipFill>
        <p:spPr bwMode="auto">
          <a:xfrm>
            <a:off x="6847190" y="4596130"/>
            <a:ext cx="445898" cy="6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tekenfilm, Graphics, illustratie&#10;&#10;Automatisch gegenereerde beschrijving">
            <a:extLst>
              <a:ext uri="{FF2B5EF4-FFF2-40B4-BE49-F238E27FC236}">
                <a16:creationId xmlns:a16="http://schemas.microsoft.com/office/drawing/2014/main" id="{1A6FC6EE-5BB2-F4DF-E2F5-7ED83C4060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5" y="100958"/>
            <a:ext cx="1080000" cy="1156680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63636774-AED3-B9B0-0427-2147524A8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96" y="5559017"/>
            <a:ext cx="1800000" cy="10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63F19-ADCC-3096-90E4-BDBEE0E7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699896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Lisez le message secret : </a:t>
            </a:r>
            <a:br>
              <a:rPr lang="fr-BE" dirty="0"/>
            </a:br>
            <a:r>
              <a:rPr lang="fr-BE" dirty="0"/>
              <a:t>Combien de solutions </a:t>
            </a:r>
            <a:br>
              <a:rPr lang="fr-BE" dirty="0"/>
            </a:br>
            <a:r>
              <a:rPr lang="fr-BE" dirty="0"/>
              <a:t>sont proposées ici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0FF03E-F3FE-2799-A5F2-D5D8BBE17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73" y="2171700"/>
            <a:ext cx="7404653" cy="4076700"/>
          </a:xfrm>
        </p:spPr>
        <p:txBody>
          <a:bodyPr>
            <a:normAutofit lnSpcReduction="10000"/>
          </a:bodyPr>
          <a:lstStyle/>
          <a:p>
            <a:pPr marL="34290" indent="0" algn="just">
              <a:lnSpc>
                <a:spcPct val="210000"/>
              </a:lnSpc>
              <a:buNone/>
            </a:pPr>
            <a:r>
              <a:rPr lang="fr-FR" sz="3200" dirty="0"/>
              <a:t>.</a:t>
            </a:r>
            <a:r>
              <a:rPr lang="fr-FR" sz="3200" dirty="0" err="1"/>
              <a:t>seuqitégrené</a:t>
            </a:r>
            <a:r>
              <a:rPr lang="fr-FR" sz="3200" dirty="0"/>
              <a:t> </a:t>
            </a:r>
            <a:r>
              <a:rPr lang="fr-FR" sz="3200" dirty="0" err="1"/>
              <a:t>semèlborp</a:t>
            </a:r>
            <a:r>
              <a:rPr lang="fr-FR" sz="3200" dirty="0"/>
              <a:t> </a:t>
            </a:r>
            <a:r>
              <a:rPr lang="fr-FR" sz="3200" dirty="0" err="1"/>
              <a:t>xua</a:t>
            </a:r>
            <a:r>
              <a:rPr lang="fr-FR" sz="3200" dirty="0"/>
              <a:t> </a:t>
            </a:r>
            <a:r>
              <a:rPr lang="fr-FR" sz="3200" dirty="0" err="1"/>
              <a:t>snoitulos</a:t>
            </a:r>
            <a:r>
              <a:rPr lang="fr-FR" sz="3200" dirty="0"/>
              <a:t> </a:t>
            </a:r>
            <a:r>
              <a:rPr lang="fr-FR" sz="3200" dirty="0" err="1"/>
              <a:t>sednarg</a:t>
            </a:r>
            <a:r>
              <a:rPr lang="fr-FR" sz="3200" dirty="0"/>
              <a:t> sel </a:t>
            </a:r>
            <a:r>
              <a:rPr lang="fr-FR" sz="3200" dirty="0" err="1"/>
              <a:t>tnos</a:t>
            </a:r>
            <a:r>
              <a:rPr lang="fr-FR" sz="3200" dirty="0"/>
              <a:t> </a:t>
            </a:r>
            <a:r>
              <a:rPr lang="fr-FR" sz="3200" dirty="0" err="1"/>
              <a:t>euqitégrené</a:t>
            </a:r>
            <a:r>
              <a:rPr lang="fr-FR" sz="3200" dirty="0"/>
              <a:t> </a:t>
            </a:r>
            <a:r>
              <a:rPr lang="fr-FR" sz="3200" dirty="0" err="1"/>
              <a:t>éticaciffe</a:t>
            </a:r>
            <a:r>
              <a:rPr lang="fr-FR" sz="3200" dirty="0"/>
              <a:t> te </a:t>
            </a:r>
            <a:r>
              <a:rPr lang="fr-FR" sz="3200" dirty="0" err="1"/>
              <a:t>selbalevuoner</a:t>
            </a:r>
            <a:r>
              <a:rPr lang="fr-FR" sz="3200" dirty="0"/>
              <a:t> </a:t>
            </a:r>
            <a:r>
              <a:rPr lang="fr-FR" sz="3200" dirty="0" err="1"/>
              <a:t>seigrené</a:t>
            </a:r>
            <a:r>
              <a:rPr lang="fr-FR" sz="3200" dirty="0"/>
              <a:t> ,</a:t>
            </a:r>
            <a:r>
              <a:rPr lang="fr-FR" sz="3200" dirty="0" err="1"/>
              <a:t>noitammosnoc</a:t>
            </a:r>
            <a:r>
              <a:rPr lang="fr-FR" sz="3200" dirty="0"/>
              <a:t> al </a:t>
            </a:r>
            <a:r>
              <a:rPr lang="fr-FR" sz="3200" dirty="0" err="1"/>
              <a:t>ed</a:t>
            </a:r>
            <a:r>
              <a:rPr lang="fr-FR" sz="3200" dirty="0"/>
              <a:t> </a:t>
            </a:r>
            <a:r>
              <a:rPr lang="fr-FR" sz="3200" dirty="0" err="1"/>
              <a:t>noitunimiD</a:t>
            </a:r>
            <a:endParaRPr lang="fr-BE" sz="3200" dirty="0"/>
          </a:p>
          <a:p>
            <a:pPr marL="34290" indent="0">
              <a:buNone/>
            </a:pPr>
            <a:endParaRPr lang="fr-BE" dirty="0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522B4336-4EDE-12E6-949B-3B28EBF08846}"/>
              </a:ext>
            </a:extLst>
          </p:cNvPr>
          <p:cNvSpPr/>
          <p:nvPr/>
        </p:nvSpPr>
        <p:spPr>
          <a:xfrm flipH="1">
            <a:off x="3614862" y="5348544"/>
            <a:ext cx="1051200" cy="7337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</a:t>
            </a:r>
            <a:endParaRPr lang="nl-BE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 descr="Afbeelding met tekst, tekenfilm, Graphics, illustratie&#10;&#10;Automatisch gegenereerde beschrijving">
            <a:extLst>
              <a:ext uri="{FF2B5EF4-FFF2-40B4-BE49-F238E27FC236}">
                <a16:creationId xmlns:a16="http://schemas.microsoft.com/office/drawing/2014/main" id="{F73428B4-EC35-52D1-51BA-C5DFD364E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5" y="100958"/>
            <a:ext cx="1080000" cy="1156680"/>
          </a:xfrm>
          <a:prstGeom prst="rect">
            <a:avLst/>
          </a:prstGeom>
        </p:spPr>
      </p:pic>
      <p:pic>
        <p:nvPicPr>
          <p:cNvPr id="6" name="Afbeelding 5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B427A694-B756-FA58-70A2-ABDEBA658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96" y="5559017"/>
            <a:ext cx="1800000" cy="10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3339F-C511-F38E-F6AF-BE7C3A7C4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61C7B1-B111-C4F2-832B-7A18369BD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" r="1327" b="2227"/>
          <a:stretch/>
        </p:blipFill>
        <p:spPr>
          <a:xfrm>
            <a:off x="341905" y="363858"/>
            <a:ext cx="8547653" cy="6124406"/>
          </a:xfrm>
          <a:prstGeom prst="rect">
            <a:avLst/>
          </a:prstGeom>
        </p:spPr>
      </p:pic>
      <p:sp>
        <p:nvSpPr>
          <p:cNvPr id="2" name="Stroomdiagram: Ponsband 1">
            <a:extLst>
              <a:ext uri="{FF2B5EF4-FFF2-40B4-BE49-F238E27FC236}">
                <a16:creationId xmlns:a16="http://schemas.microsoft.com/office/drawing/2014/main" id="{F9731A03-1935-D3D7-66AD-DF88C97FAA28}"/>
              </a:ext>
            </a:extLst>
          </p:cNvPr>
          <p:cNvSpPr/>
          <p:nvPr/>
        </p:nvSpPr>
        <p:spPr>
          <a:xfrm>
            <a:off x="1836751" y="524787"/>
            <a:ext cx="5681988" cy="508884"/>
          </a:xfrm>
          <a:prstGeom prst="flowChartPunchedTape">
            <a:avLst/>
          </a:prstGeom>
          <a:solidFill>
            <a:srgbClr val="40C2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sz="2000" dirty="0" err="1">
                <a:ea typeface="+mn-lt"/>
                <a:cs typeface="+mn-lt"/>
              </a:rPr>
              <a:t>Combien</a:t>
            </a:r>
            <a:r>
              <a:rPr lang="nl-BE" sz="2000" dirty="0">
                <a:ea typeface="+mn-lt"/>
                <a:cs typeface="+mn-lt"/>
              </a:rPr>
              <a:t> y a-t-</a:t>
            </a:r>
            <a:r>
              <a:rPr lang="nl-BE" sz="2000" dirty="0" err="1">
                <a:ea typeface="+mn-lt"/>
                <a:cs typeface="+mn-lt"/>
              </a:rPr>
              <a:t>il</a:t>
            </a:r>
            <a:r>
              <a:rPr lang="nl-BE" sz="2000" dirty="0">
                <a:ea typeface="+mn-lt"/>
                <a:cs typeface="+mn-lt"/>
              </a:rPr>
              <a:t> de </a:t>
            </a:r>
            <a:r>
              <a:rPr lang="nl-BE" sz="2000" dirty="0" err="1">
                <a:ea typeface="+mn-lt"/>
                <a:cs typeface="+mn-lt"/>
              </a:rPr>
              <a:t>cyclistes</a:t>
            </a:r>
            <a:r>
              <a:rPr lang="nl-BE" sz="2000" dirty="0">
                <a:ea typeface="+mn-lt"/>
                <a:cs typeface="+mn-lt"/>
              </a:rPr>
              <a:t> </a:t>
            </a:r>
            <a:r>
              <a:rPr lang="nl-BE" sz="2000" dirty="0" err="1">
                <a:ea typeface="+mn-lt"/>
                <a:cs typeface="+mn-lt"/>
              </a:rPr>
              <a:t>actifs</a:t>
            </a:r>
            <a:r>
              <a:rPr lang="nl-BE" sz="2000" dirty="0">
                <a:ea typeface="+mn-lt"/>
                <a:cs typeface="+mn-lt"/>
              </a:rPr>
              <a:t> dans </a:t>
            </a:r>
            <a:r>
              <a:rPr lang="nl-BE" sz="2000" dirty="0" err="1">
                <a:ea typeface="+mn-lt"/>
                <a:cs typeface="+mn-lt"/>
              </a:rPr>
              <a:t>cette</a:t>
            </a:r>
            <a:r>
              <a:rPr lang="nl-BE" sz="2000" dirty="0">
                <a:ea typeface="+mn-lt"/>
                <a:cs typeface="+mn-lt"/>
              </a:rPr>
              <a:t> </a:t>
            </a:r>
            <a:r>
              <a:rPr lang="nl-BE" sz="2000" dirty="0" err="1">
                <a:ea typeface="+mn-lt"/>
                <a:cs typeface="+mn-lt"/>
              </a:rPr>
              <a:t>ville</a:t>
            </a:r>
            <a:r>
              <a:rPr lang="nl-BE" sz="2000" dirty="0">
                <a:ea typeface="+mn-lt"/>
                <a:cs typeface="+mn-lt"/>
              </a:rPr>
              <a:t> </a:t>
            </a:r>
            <a:r>
              <a:rPr lang="nl-BE" sz="2000" dirty="0">
                <a:latin typeface="Calibri"/>
                <a:ea typeface="Calibri"/>
                <a:cs typeface="Calibri"/>
              </a:rPr>
              <a:t>?</a:t>
            </a: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9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3339F-C511-F38E-F6AF-BE7C3A7C4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61C7B1-B111-C4F2-832B-7A18369B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4" y="363858"/>
            <a:ext cx="8810430" cy="626391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6332CF9-3660-EC56-DE09-86FD237FF078}"/>
              </a:ext>
            </a:extLst>
          </p:cNvPr>
          <p:cNvSpPr/>
          <p:nvPr/>
        </p:nvSpPr>
        <p:spPr>
          <a:xfrm>
            <a:off x="3395157" y="5241922"/>
            <a:ext cx="381713" cy="547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6DD3046-0218-C729-DAE3-312C94437C48}"/>
              </a:ext>
            </a:extLst>
          </p:cNvPr>
          <p:cNvSpPr/>
          <p:nvPr/>
        </p:nvSpPr>
        <p:spPr>
          <a:xfrm>
            <a:off x="2997843" y="4694498"/>
            <a:ext cx="477456" cy="413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7367013-5CB5-78AA-A139-C1099AC2085E}"/>
              </a:ext>
            </a:extLst>
          </p:cNvPr>
          <p:cNvSpPr/>
          <p:nvPr/>
        </p:nvSpPr>
        <p:spPr>
          <a:xfrm>
            <a:off x="3211010" y="5035024"/>
            <a:ext cx="477456" cy="413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EE01B81-E8D7-ED54-D872-36146477911D}"/>
              </a:ext>
            </a:extLst>
          </p:cNvPr>
          <p:cNvSpPr/>
          <p:nvPr/>
        </p:nvSpPr>
        <p:spPr>
          <a:xfrm>
            <a:off x="2759115" y="4667490"/>
            <a:ext cx="477456" cy="413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D1E3C6A-8C28-031A-44F4-5BD3E10A2453}"/>
              </a:ext>
            </a:extLst>
          </p:cNvPr>
          <p:cNvSpPr/>
          <p:nvPr/>
        </p:nvSpPr>
        <p:spPr>
          <a:xfrm>
            <a:off x="4919241" y="2439364"/>
            <a:ext cx="318304" cy="387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6368403-9DAF-3213-03B0-80DCD259A71E}"/>
              </a:ext>
            </a:extLst>
          </p:cNvPr>
          <p:cNvSpPr/>
          <p:nvPr/>
        </p:nvSpPr>
        <p:spPr>
          <a:xfrm>
            <a:off x="5007981" y="2827116"/>
            <a:ext cx="318304" cy="387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20A48FE-D57C-EDD6-E301-8BD91A9863B5}"/>
              </a:ext>
            </a:extLst>
          </p:cNvPr>
          <p:cNvSpPr/>
          <p:nvPr/>
        </p:nvSpPr>
        <p:spPr>
          <a:xfrm>
            <a:off x="4263511" y="3108063"/>
            <a:ext cx="318304" cy="387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07A6A60-D287-6C6E-ED4F-16BB09564D68}"/>
              </a:ext>
            </a:extLst>
          </p:cNvPr>
          <p:cNvSpPr/>
          <p:nvPr/>
        </p:nvSpPr>
        <p:spPr>
          <a:xfrm>
            <a:off x="3688465" y="5448818"/>
            <a:ext cx="272551" cy="492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Stroomdiagram: Ponsband 1">
            <a:extLst>
              <a:ext uri="{FF2B5EF4-FFF2-40B4-BE49-F238E27FC236}">
                <a16:creationId xmlns:a16="http://schemas.microsoft.com/office/drawing/2014/main" id="{05D67D28-7338-A4FF-43CB-D0DE368AE078}"/>
              </a:ext>
            </a:extLst>
          </p:cNvPr>
          <p:cNvSpPr/>
          <p:nvPr/>
        </p:nvSpPr>
        <p:spPr>
          <a:xfrm>
            <a:off x="1836751" y="524787"/>
            <a:ext cx="5681988" cy="508884"/>
          </a:xfrm>
          <a:prstGeom prst="flowChartPunchedTape">
            <a:avLst/>
          </a:prstGeom>
          <a:solidFill>
            <a:srgbClr val="40C2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sz="2000" dirty="0" err="1">
                <a:ea typeface="+mn-lt"/>
                <a:cs typeface="+mn-lt"/>
              </a:rPr>
              <a:t>Combien</a:t>
            </a:r>
            <a:r>
              <a:rPr lang="nl-BE" sz="2000" dirty="0">
                <a:ea typeface="+mn-lt"/>
                <a:cs typeface="+mn-lt"/>
              </a:rPr>
              <a:t> y a-t-</a:t>
            </a:r>
            <a:r>
              <a:rPr lang="nl-BE" sz="2000" dirty="0" err="1">
                <a:ea typeface="+mn-lt"/>
                <a:cs typeface="+mn-lt"/>
              </a:rPr>
              <a:t>il</a:t>
            </a:r>
            <a:r>
              <a:rPr lang="nl-BE" sz="2000" dirty="0">
                <a:ea typeface="+mn-lt"/>
                <a:cs typeface="+mn-lt"/>
              </a:rPr>
              <a:t> de </a:t>
            </a:r>
            <a:r>
              <a:rPr lang="nl-BE" sz="2000" dirty="0" err="1">
                <a:ea typeface="+mn-lt"/>
                <a:cs typeface="+mn-lt"/>
              </a:rPr>
              <a:t>cyclistes</a:t>
            </a:r>
            <a:r>
              <a:rPr lang="nl-BE" sz="2000" dirty="0">
                <a:ea typeface="+mn-lt"/>
                <a:cs typeface="+mn-lt"/>
              </a:rPr>
              <a:t> </a:t>
            </a:r>
            <a:r>
              <a:rPr lang="nl-BE" sz="2000" dirty="0" err="1">
                <a:ea typeface="+mn-lt"/>
                <a:cs typeface="+mn-lt"/>
              </a:rPr>
              <a:t>actifs</a:t>
            </a:r>
            <a:r>
              <a:rPr lang="nl-BE" sz="2000" dirty="0">
                <a:ea typeface="+mn-lt"/>
                <a:cs typeface="+mn-lt"/>
              </a:rPr>
              <a:t> dans </a:t>
            </a:r>
            <a:r>
              <a:rPr lang="nl-BE" sz="2000" dirty="0" err="1">
                <a:ea typeface="+mn-lt"/>
                <a:cs typeface="+mn-lt"/>
              </a:rPr>
              <a:t>cette</a:t>
            </a:r>
            <a:r>
              <a:rPr lang="nl-BE" sz="2000" dirty="0">
                <a:ea typeface="+mn-lt"/>
                <a:cs typeface="+mn-lt"/>
              </a:rPr>
              <a:t> </a:t>
            </a:r>
            <a:r>
              <a:rPr lang="nl-BE" sz="2000" dirty="0" err="1">
                <a:ea typeface="+mn-lt"/>
                <a:cs typeface="+mn-lt"/>
              </a:rPr>
              <a:t>ville</a:t>
            </a:r>
            <a:r>
              <a:rPr lang="nl-BE" sz="2000" dirty="0">
                <a:ea typeface="+mn-lt"/>
                <a:cs typeface="+mn-lt"/>
              </a:rPr>
              <a:t> </a:t>
            </a:r>
            <a:r>
              <a:rPr lang="nl-BE" sz="2000" dirty="0">
                <a:latin typeface="Calibri"/>
                <a:ea typeface="Calibri"/>
                <a:cs typeface="Calibri"/>
              </a:rPr>
              <a:t>?</a:t>
            </a: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59715"/>
      </p:ext>
    </p:extLst>
  </p:cSld>
  <p:clrMapOvr>
    <a:masterClrMapping/>
  </p:clrMapOvr>
</p:sld>
</file>

<file path=ppt/theme/theme1.xml><?xml version="1.0" encoding="utf-8"?>
<a:theme xmlns:a="http://schemas.openxmlformats.org/drawingml/2006/main" name="7_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Base">
  <a:themeElements>
    <a:clrScheme name="GoodPlanet Algemeen">
      <a:dk1>
        <a:srgbClr val="000000"/>
      </a:dk1>
      <a:lt1>
        <a:srgbClr val="FFFFFF"/>
      </a:lt1>
      <a:dk2>
        <a:srgbClr val="1895CE"/>
      </a:dk2>
      <a:lt2>
        <a:srgbClr val="FFFFFF"/>
      </a:lt2>
      <a:accent1>
        <a:srgbClr val="AFCA15"/>
      </a:accent1>
      <a:accent2>
        <a:srgbClr val="1895CE"/>
      </a:accent2>
      <a:accent3>
        <a:srgbClr val="E8880A"/>
      </a:accent3>
      <a:accent4>
        <a:srgbClr val="28AF8A"/>
      </a:accent4>
      <a:accent5>
        <a:srgbClr val="E52B51"/>
      </a:accent5>
      <a:accent6>
        <a:srgbClr val="473F30"/>
      </a:accent6>
      <a:hlink>
        <a:srgbClr val="0563C1"/>
      </a:hlink>
      <a:folHlink>
        <a:srgbClr val="E8850C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8f9afa-f230-44a3-9cde-3eaa8193b008">
      <Terms xmlns="http://schemas.microsoft.com/office/infopath/2007/PartnerControls"/>
    </lcf76f155ced4ddcb4097134ff3c332f>
    <TaxCatchAll xmlns="ab79bae5-3954-4fc6-b5c7-a632e027fd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46F5D616E9043B26D0CC5DE6AD2DC" ma:contentTypeVersion="" ma:contentTypeDescription="Create a new document." ma:contentTypeScope="" ma:versionID="885ba0a368f83073e48fd49ee8ce4953">
  <xsd:schema xmlns:xsd="http://www.w3.org/2001/XMLSchema" xmlns:xs="http://www.w3.org/2001/XMLSchema" xmlns:p="http://schemas.microsoft.com/office/2006/metadata/properties" xmlns:ns2="188f9afa-f230-44a3-9cde-3eaa8193b008" xmlns:ns3="ab79bae5-3954-4fc6-b5c7-a632e027fd35" targetNamespace="http://schemas.microsoft.com/office/2006/metadata/properties" ma:root="true" ma:fieldsID="02aa1b7637b0b807c80903be440c5715" ns2:_="" ns3:_="">
    <xsd:import namespace="188f9afa-f230-44a3-9cde-3eaa8193b008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f9afa-f230-44a3-9cde-3eaa8193b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4F6CC8-DEDA-42C8-AC08-6C0D2B9F8D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D36DB9-ECB6-4FEA-A6E8-478D00E01519}">
  <ds:schemaRefs>
    <ds:schemaRef ds:uri="188f9afa-f230-44a3-9cde-3eaa8193b008"/>
    <ds:schemaRef ds:uri="ab79bae5-3954-4fc6-b5c7-a632e027fd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D14D4D-8A06-476B-9441-70446307B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f9afa-f230-44a3-9cde-3eaa8193b008"/>
    <ds:schemaRef ds:uri="ab79bae5-3954-4fc6-b5c7-a632e027f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</TotalTime>
  <Words>180</Words>
  <Application>Microsoft Office PowerPoint</Application>
  <PresentationFormat>Affichage à l'écran (4:3)</PresentationFormat>
  <Paragraphs>54</Paragraphs>
  <Slides>5</Slides>
  <Notes>5</Notes>
  <HiddenSlides>1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Corbel</vt:lpstr>
      <vt:lpstr>7_Base</vt:lpstr>
      <vt:lpstr>Base</vt:lpstr>
      <vt:lpstr>Présentation PowerPoint</vt:lpstr>
      <vt:lpstr>Quel chiffre remplace le point d’interrogation ?</vt:lpstr>
      <vt:lpstr>Lisez le message secret :  Combien de solutions  sont proposées ici 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Enigmes finales</dc:title>
  <dc:creator>Sophie Jadin | GoodPlanet Belgium</dc:creator>
  <cp:lastModifiedBy>Sophie Jadin | GoodPlanet Belgium</cp:lastModifiedBy>
  <cp:revision>80</cp:revision>
  <cp:lastPrinted>2023-10-12T11:42:37Z</cp:lastPrinted>
  <dcterms:created xsi:type="dcterms:W3CDTF">2023-09-28T13:59:22Z</dcterms:created>
  <dcterms:modified xsi:type="dcterms:W3CDTF">2024-11-14T13:30:38Z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0x0101005D646F5D616E9043B26D0CC5DE6AD2DC</vt:lpwstr>
  </property>
  <property fmtid="{D5CDD505-2E9C-101B-9397-08002B2CF9AE}" pid="3" name="MediaServiceImageTags">
    <vt:lpwstr/>
  </property>
</Properties>
</file>