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708" r:id="rId6"/>
    <p:sldMasterId id="2147483720" r:id="rId7"/>
    <p:sldMasterId id="2147483732" r:id="rId8"/>
    <p:sldMasterId id="2147483756" r:id="rId9"/>
    <p:sldMasterId id="2147483768" r:id="rId10"/>
  </p:sldMasterIdLst>
  <p:notesMasterIdLst>
    <p:notesMasterId r:id="rId56"/>
  </p:notesMasterIdLst>
  <p:sldIdLst>
    <p:sldId id="354" r:id="rId11"/>
    <p:sldId id="355" r:id="rId12"/>
    <p:sldId id="367" r:id="rId13"/>
    <p:sldId id="257" r:id="rId14"/>
    <p:sldId id="370" r:id="rId15"/>
    <p:sldId id="371" r:id="rId16"/>
    <p:sldId id="258" r:id="rId17"/>
    <p:sldId id="259" r:id="rId18"/>
    <p:sldId id="347" r:id="rId19"/>
    <p:sldId id="262" r:id="rId20"/>
    <p:sldId id="263" r:id="rId21"/>
    <p:sldId id="261" r:id="rId22"/>
    <p:sldId id="279" r:id="rId23"/>
    <p:sldId id="280" r:id="rId24"/>
    <p:sldId id="267" r:id="rId25"/>
    <p:sldId id="349" r:id="rId26"/>
    <p:sldId id="376" r:id="rId27"/>
    <p:sldId id="377" r:id="rId28"/>
    <p:sldId id="269" r:id="rId29"/>
    <p:sldId id="361" r:id="rId30"/>
    <p:sldId id="272" r:id="rId31"/>
    <p:sldId id="273" r:id="rId32"/>
    <p:sldId id="340" r:id="rId33"/>
    <p:sldId id="344" r:id="rId34"/>
    <p:sldId id="276" r:id="rId35"/>
    <p:sldId id="356" r:id="rId36"/>
    <p:sldId id="331" r:id="rId37"/>
    <p:sldId id="281" r:id="rId38"/>
    <p:sldId id="359" r:id="rId39"/>
    <p:sldId id="283" r:id="rId40"/>
    <p:sldId id="369" r:id="rId41"/>
    <p:sldId id="271" r:id="rId42"/>
    <p:sldId id="357" r:id="rId43"/>
    <p:sldId id="358" r:id="rId44"/>
    <p:sldId id="330" r:id="rId45"/>
    <p:sldId id="351" r:id="rId46"/>
    <p:sldId id="375" r:id="rId47"/>
    <p:sldId id="288" r:id="rId48"/>
    <p:sldId id="373" r:id="rId49"/>
    <p:sldId id="290" r:id="rId50"/>
    <p:sldId id="341" r:id="rId51"/>
    <p:sldId id="342" r:id="rId52"/>
    <p:sldId id="345" r:id="rId53"/>
    <p:sldId id="360" r:id="rId54"/>
    <p:sldId id="368" r:id="rId55"/>
  </p:sldIdLst>
  <p:sldSz cx="9144000" cy="6858000" type="screen4x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FB6E78A6-5C51-466F-9C83-B5710799832C}">
          <p14:sldIdLst>
            <p14:sldId id="354"/>
            <p14:sldId id="355"/>
            <p14:sldId id="367"/>
          </p14:sldIdLst>
        </p14:section>
        <p14:section name="1 Energie" id="{CA6D65CD-8148-4E15-9A8C-9F30A7D4C19C}">
          <p14:sldIdLst>
            <p14:sldId id="257"/>
            <p14:sldId id="370"/>
            <p14:sldId id="371"/>
          </p14:sldIdLst>
        </p14:section>
        <p14:section name="2 Sources" id="{2972235D-3BE1-4B64-B7EC-3AFF169255AC}">
          <p14:sldIdLst>
            <p14:sldId id="258"/>
            <p14:sldId id="259"/>
            <p14:sldId id="347"/>
            <p14:sldId id="262"/>
            <p14:sldId id="263"/>
            <p14:sldId id="261"/>
            <p14:sldId id="279"/>
            <p14:sldId id="280"/>
          </p14:sldIdLst>
        </p14:section>
        <p14:section name="3 Consommation en Belgique" id="{1272247F-3422-440B-951E-7EF05A41FE8D}">
          <p14:sldIdLst>
            <p14:sldId id="267"/>
            <p14:sldId id="349"/>
            <p14:sldId id="376"/>
            <p14:sldId id="377"/>
            <p14:sldId id="269"/>
            <p14:sldId id="361"/>
          </p14:sldIdLst>
        </p14:section>
        <p14:section name="4 Consommation personnelle" id="{B286E4CB-1A5A-4476-9B55-F1B5D821E9BB}">
          <p14:sldIdLst>
            <p14:sldId id="272"/>
            <p14:sldId id="273"/>
            <p14:sldId id="340"/>
            <p14:sldId id="344"/>
            <p14:sldId id="276"/>
            <p14:sldId id="356"/>
            <p14:sldId id="331"/>
          </p14:sldIdLst>
        </p14:section>
        <p14:section name="5 Climat" id="{665E7967-3B97-443F-A0B6-18E6EF912D4C}">
          <p14:sldIdLst>
            <p14:sldId id="281"/>
            <p14:sldId id="359"/>
            <p14:sldId id="283"/>
            <p14:sldId id="369"/>
            <p14:sldId id="271"/>
            <p14:sldId id="357"/>
            <p14:sldId id="358"/>
            <p14:sldId id="330"/>
          </p14:sldIdLst>
        </p14:section>
        <p14:section name="6 Solutions" id="{CEC86CFE-F7E6-4AA9-88FA-F66ED7347155}">
          <p14:sldIdLst>
            <p14:sldId id="351"/>
            <p14:sldId id="375"/>
            <p14:sldId id="288"/>
            <p14:sldId id="373"/>
            <p14:sldId id="290"/>
            <p14:sldId id="341"/>
            <p14:sldId id="342"/>
            <p14:sldId id="345"/>
          </p14:sldIdLst>
        </p14:section>
        <p14:section name="Fin du jeu" id="{045D5AA1-FF3B-4B9C-9AAE-69A2FFADE16B}">
          <p14:sldIdLst>
            <p14:sldId id="360"/>
            <p14:sldId id="368"/>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7B2C1D-24BA-0722-F5D2-1D4BAFCE646D}" name="Sophie Jadin | GoodPlanet Belgium" initials="SJ" userId="S::s.jadin@goodplanet.be::63d2a1ef-e367-431b-9d0b-b6f467fc71e5" providerId="AD"/>
  <p188:author id="{4FC7F148-C4E7-8F73-F381-7CCD754C229C}" name="Marieke Tijskens | GoodPlanet Belgium" initials="MT" userId="S::m.tijskens@goodplanet.be::24f1f648-765a-43e9-9ee6-6eebb13e755e" providerId="AD"/>
  <p188:author id="{AD332D4B-637E-AD8F-8DF6-87BE962AF283}" name="Théophile Lienhardt | GoodPlanet Belgium" initials="TB" userId="S::t.lienhardt@goodplanet.be::27ac4b98-486f-427b-8106-12b89ec49724" providerId="AD"/>
  <p188:author id="{399B8462-A7B2-3E24-F5E4-5A6D6883B5D2}" name="Elke De Coninck | GoodPlanet Belgium" initials="ED" userId="S::e.deconinck@goodplanet.be::fe133c80-637f-437e-bf99-2b97a4ba1629" providerId="AD"/>
  <p188:author id="{B4080E8F-7611-8D11-3B51-2CA4335D8146}" name="Katrijn Van Huffel | GoodPlanet Belgium" initials="KB" userId="S::k.vanhuffel@goodplanet.be::8b9955b0-7733-4155-acff-3848fea3f12c" providerId="AD"/>
  <p188:author id="{C0841EE0-02E4-8D89-1AC2-3B1587FF958D}" name="Ine Van de Weghe | GoodPlanet Belgium" initials="IB" userId="S::i.vandeweghe@goodplanet.be::1fa1ede1-4d90-4616-8403-db8db86a24d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72C52"/>
    <a:srgbClr val="E52B51"/>
    <a:srgbClr val="E8860D"/>
    <a:srgbClr val="9EC83E"/>
    <a:srgbClr val="1895CE"/>
    <a:srgbClr val="238ABF"/>
    <a:srgbClr val="43B999"/>
    <a:srgbClr val="AFCA15"/>
    <a:srgbClr val="70D3F7"/>
    <a:srgbClr val="DF53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7" autoAdjust="0"/>
    <p:restoredTop sz="73504" autoAdjust="0"/>
  </p:normalViewPr>
  <p:slideViewPr>
    <p:cSldViewPr snapToGrid="0">
      <p:cViewPr varScale="1">
        <p:scale>
          <a:sx n="89" d="100"/>
          <a:sy n="89" d="100"/>
        </p:scale>
        <p:origin x="1690"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6/11/relationships/changesInfo" Target="changesInfos/changesInfo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presProps" Target="presProps.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ke Tijskens | GoodPlanet Belgium" userId="24f1f648-765a-43e9-9ee6-6eebb13e755e" providerId="ADAL" clId="{0F20135C-24A3-4399-8DFE-5DA528D545C3}"/>
    <pc:docChg chg="custSel addSld delSld modSld modSection">
      <pc:chgData name="Marieke Tijskens | GoodPlanet Belgium" userId="24f1f648-765a-43e9-9ee6-6eebb13e755e" providerId="ADAL" clId="{0F20135C-24A3-4399-8DFE-5DA528D545C3}" dt="2024-10-10T08:30:47.536" v="722" actId="14100"/>
      <pc:docMkLst>
        <pc:docMk/>
      </pc:docMkLst>
      <pc:sldChg chg="modSp mod modNotesTx">
        <pc:chgData name="Marieke Tijskens | GoodPlanet Belgium" userId="24f1f648-765a-43e9-9ee6-6eebb13e755e" providerId="ADAL" clId="{0F20135C-24A3-4399-8DFE-5DA528D545C3}" dt="2024-10-10T07:55:07.679" v="6"/>
        <pc:sldMkLst>
          <pc:docMk/>
          <pc:sldMk cId="3499971738" sldId="257"/>
        </pc:sldMkLst>
        <pc:spChg chg="mod">
          <ac:chgData name="Marieke Tijskens | GoodPlanet Belgium" userId="24f1f648-765a-43e9-9ee6-6eebb13e755e" providerId="ADAL" clId="{0F20135C-24A3-4399-8DFE-5DA528D545C3}" dt="2024-10-10T07:54:17.869" v="0"/>
          <ac:spMkLst>
            <pc:docMk/>
            <pc:sldMk cId="3499971738" sldId="257"/>
            <ac:spMk id="2" creationId="{54EBDD9F-F14B-B1D8-1423-F1E569E1C34F}"/>
          </ac:spMkLst>
        </pc:spChg>
        <pc:spChg chg="mod">
          <ac:chgData name="Marieke Tijskens | GoodPlanet Belgium" userId="24f1f648-765a-43e9-9ee6-6eebb13e755e" providerId="ADAL" clId="{0F20135C-24A3-4399-8DFE-5DA528D545C3}" dt="2024-10-10T07:54:59.201" v="5" actId="11"/>
          <ac:spMkLst>
            <pc:docMk/>
            <pc:sldMk cId="3499971738" sldId="257"/>
            <ac:spMk id="3" creationId="{6C56334C-7365-8231-FEDB-25CFFBFAB921}"/>
          </ac:spMkLst>
        </pc:spChg>
        <pc:spChg chg="mod">
          <ac:chgData name="Marieke Tijskens | GoodPlanet Belgium" userId="24f1f648-765a-43e9-9ee6-6eebb13e755e" providerId="ADAL" clId="{0F20135C-24A3-4399-8DFE-5DA528D545C3}" dt="2024-10-10T07:54:44.020" v="4" actId="14100"/>
          <ac:spMkLst>
            <pc:docMk/>
            <pc:sldMk cId="3499971738" sldId="257"/>
            <ac:spMk id="4" creationId="{8C7536FD-1061-E02E-1BBC-1FD120C95707}"/>
          </ac:spMkLst>
        </pc:spChg>
      </pc:sldChg>
      <pc:sldChg chg="modSp mod modNotesTx">
        <pc:chgData name="Marieke Tijskens | GoodPlanet Belgium" userId="24f1f648-765a-43e9-9ee6-6eebb13e755e" providerId="ADAL" clId="{0F20135C-24A3-4399-8DFE-5DA528D545C3}" dt="2024-10-10T07:56:44.994" v="12" actId="20577"/>
        <pc:sldMkLst>
          <pc:docMk/>
          <pc:sldMk cId="263623770" sldId="258"/>
        </pc:sldMkLst>
        <pc:spChg chg="mod">
          <ac:chgData name="Marieke Tijskens | GoodPlanet Belgium" userId="24f1f648-765a-43e9-9ee6-6eebb13e755e" providerId="ADAL" clId="{0F20135C-24A3-4399-8DFE-5DA528D545C3}" dt="2024-10-10T07:55:57.462" v="7"/>
          <ac:spMkLst>
            <pc:docMk/>
            <pc:sldMk cId="263623770" sldId="258"/>
            <ac:spMk id="2" creationId="{38C5318F-9044-AEF0-D7C7-1923CB8B92C5}"/>
          </ac:spMkLst>
        </pc:spChg>
        <pc:spChg chg="mod">
          <ac:chgData name="Marieke Tijskens | GoodPlanet Belgium" userId="24f1f648-765a-43e9-9ee6-6eebb13e755e" providerId="ADAL" clId="{0F20135C-24A3-4399-8DFE-5DA528D545C3}" dt="2024-10-10T07:56:25.330" v="9" actId="2710"/>
          <ac:spMkLst>
            <pc:docMk/>
            <pc:sldMk cId="263623770" sldId="258"/>
            <ac:spMk id="3" creationId="{3D0956CE-1500-FE7B-9DC5-44A543AAA5A0}"/>
          </ac:spMkLst>
        </pc:spChg>
      </pc:sldChg>
      <pc:sldChg chg="modSp mod">
        <pc:chgData name="Marieke Tijskens | GoodPlanet Belgium" userId="24f1f648-765a-43e9-9ee6-6eebb13e755e" providerId="ADAL" clId="{0F20135C-24A3-4399-8DFE-5DA528D545C3}" dt="2024-10-10T07:59:09.310" v="185" actId="1076"/>
        <pc:sldMkLst>
          <pc:docMk/>
          <pc:sldMk cId="1944029191" sldId="259"/>
        </pc:sldMkLst>
        <pc:spChg chg="mod">
          <ac:chgData name="Marieke Tijskens | GoodPlanet Belgium" userId="24f1f648-765a-43e9-9ee6-6eebb13e755e" providerId="ADAL" clId="{0F20135C-24A3-4399-8DFE-5DA528D545C3}" dt="2024-10-10T07:57:08.493" v="14" actId="20577"/>
          <ac:spMkLst>
            <pc:docMk/>
            <pc:sldMk cId="1944029191" sldId="259"/>
            <ac:spMk id="2" creationId="{40AFFE70-8AE5-1EB6-0893-00573A4DB81C}"/>
          </ac:spMkLst>
        </pc:spChg>
        <pc:spChg chg="mod">
          <ac:chgData name="Marieke Tijskens | GoodPlanet Belgium" userId="24f1f648-765a-43e9-9ee6-6eebb13e755e" providerId="ADAL" clId="{0F20135C-24A3-4399-8DFE-5DA528D545C3}" dt="2024-10-10T07:57:17.587" v="30" actId="20577"/>
          <ac:spMkLst>
            <pc:docMk/>
            <pc:sldMk cId="1944029191" sldId="259"/>
            <ac:spMk id="3" creationId="{3815482C-E874-566A-C793-1E14E30506EB}"/>
          </ac:spMkLst>
        </pc:spChg>
        <pc:spChg chg="mod">
          <ac:chgData name="Marieke Tijskens | GoodPlanet Belgium" userId="24f1f648-765a-43e9-9ee6-6eebb13e755e" providerId="ADAL" clId="{0F20135C-24A3-4399-8DFE-5DA528D545C3}" dt="2024-10-10T07:57:27.819" v="45" actId="20577"/>
          <ac:spMkLst>
            <pc:docMk/>
            <pc:sldMk cId="1944029191" sldId="259"/>
            <ac:spMk id="4" creationId="{89C1AEA6-FD26-348B-BD9E-9A9C54ECC982}"/>
          </ac:spMkLst>
        </pc:spChg>
        <pc:spChg chg="mod">
          <ac:chgData name="Marieke Tijskens | GoodPlanet Belgium" userId="24f1f648-765a-43e9-9ee6-6eebb13e755e" providerId="ADAL" clId="{0F20135C-24A3-4399-8DFE-5DA528D545C3}" dt="2024-10-10T07:57:34.203" v="55" actId="20577"/>
          <ac:spMkLst>
            <pc:docMk/>
            <pc:sldMk cId="1944029191" sldId="259"/>
            <ac:spMk id="5" creationId="{99D0050D-A3E5-A710-F213-DEDA1843601A}"/>
          </ac:spMkLst>
        </pc:spChg>
        <pc:spChg chg="mod">
          <ac:chgData name="Marieke Tijskens | GoodPlanet Belgium" userId="24f1f648-765a-43e9-9ee6-6eebb13e755e" providerId="ADAL" clId="{0F20135C-24A3-4399-8DFE-5DA528D545C3}" dt="2024-10-10T07:58:55.442" v="181" actId="20577"/>
          <ac:spMkLst>
            <pc:docMk/>
            <pc:sldMk cId="1944029191" sldId="259"/>
            <ac:spMk id="6" creationId="{F61D2F57-F47E-450C-D955-2A94A3ECDDF6}"/>
          </ac:spMkLst>
        </pc:spChg>
        <pc:spChg chg="mod">
          <ac:chgData name="Marieke Tijskens | GoodPlanet Belgium" userId="24f1f648-765a-43e9-9ee6-6eebb13e755e" providerId="ADAL" clId="{0F20135C-24A3-4399-8DFE-5DA528D545C3}" dt="2024-10-10T07:57:55.173" v="75" actId="20577"/>
          <ac:spMkLst>
            <pc:docMk/>
            <pc:sldMk cId="1944029191" sldId="259"/>
            <ac:spMk id="7" creationId="{828758D7-21B4-0B09-BCC2-A16A38766234}"/>
          </ac:spMkLst>
        </pc:spChg>
        <pc:spChg chg="mod">
          <ac:chgData name="Marieke Tijskens | GoodPlanet Belgium" userId="24f1f648-765a-43e9-9ee6-6eebb13e755e" providerId="ADAL" clId="{0F20135C-24A3-4399-8DFE-5DA528D545C3}" dt="2024-10-10T07:59:05.091" v="184" actId="20577"/>
          <ac:spMkLst>
            <pc:docMk/>
            <pc:sldMk cId="1944029191" sldId="259"/>
            <ac:spMk id="8" creationId="{E342DFEF-AD4B-08D0-A934-AF7AD927F1DE}"/>
          </ac:spMkLst>
        </pc:spChg>
        <pc:spChg chg="mod">
          <ac:chgData name="Marieke Tijskens | GoodPlanet Belgium" userId="24f1f648-765a-43e9-9ee6-6eebb13e755e" providerId="ADAL" clId="{0F20135C-24A3-4399-8DFE-5DA528D545C3}" dt="2024-10-10T07:58:14.098" v="113" actId="20577"/>
          <ac:spMkLst>
            <pc:docMk/>
            <pc:sldMk cId="1944029191" sldId="259"/>
            <ac:spMk id="10" creationId="{7DEDDC54-3B18-933D-13F6-2C57700C6FE7}"/>
          </ac:spMkLst>
        </pc:spChg>
        <pc:spChg chg="mod">
          <ac:chgData name="Marieke Tijskens | GoodPlanet Belgium" userId="24f1f648-765a-43e9-9ee6-6eebb13e755e" providerId="ADAL" clId="{0F20135C-24A3-4399-8DFE-5DA528D545C3}" dt="2024-10-10T07:58:24.709" v="131" actId="20577"/>
          <ac:spMkLst>
            <pc:docMk/>
            <pc:sldMk cId="1944029191" sldId="259"/>
            <ac:spMk id="11" creationId="{F80246D3-8FAE-F1FF-3880-11268EE6B743}"/>
          </ac:spMkLst>
        </pc:spChg>
        <pc:spChg chg="mod">
          <ac:chgData name="Marieke Tijskens | GoodPlanet Belgium" userId="24f1f648-765a-43e9-9ee6-6eebb13e755e" providerId="ADAL" clId="{0F20135C-24A3-4399-8DFE-5DA528D545C3}" dt="2024-10-10T07:59:09.310" v="185" actId="1076"/>
          <ac:spMkLst>
            <pc:docMk/>
            <pc:sldMk cId="1944029191" sldId="259"/>
            <ac:spMk id="13" creationId="{06034DE1-F9A7-9D65-5A4D-93688058A3DD}"/>
          </ac:spMkLst>
        </pc:spChg>
      </pc:sldChg>
      <pc:sldChg chg="modSp mod modNotesTx">
        <pc:chgData name="Marieke Tijskens | GoodPlanet Belgium" userId="24f1f648-765a-43e9-9ee6-6eebb13e755e" providerId="ADAL" clId="{0F20135C-24A3-4399-8DFE-5DA528D545C3}" dt="2024-10-10T08:06:33.476" v="357" actId="20577"/>
        <pc:sldMkLst>
          <pc:docMk/>
          <pc:sldMk cId="4178262313" sldId="261"/>
        </pc:sldMkLst>
        <pc:spChg chg="mod">
          <ac:chgData name="Marieke Tijskens | GoodPlanet Belgium" userId="24f1f648-765a-43e9-9ee6-6eebb13e755e" providerId="ADAL" clId="{0F20135C-24A3-4399-8DFE-5DA528D545C3}" dt="2024-10-10T08:04:21.054" v="337"/>
          <ac:spMkLst>
            <pc:docMk/>
            <pc:sldMk cId="4178262313" sldId="261"/>
            <ac:spMk id="2" creationId="{8FD3F569-614A-7CCE-BEE6-D7AE47EAF34A}"/>
          </ac:spMkLst>
        </pc:spChg>
        <pc:spChg chg="mod">
          <ac:chgData name="Marieke Tijskens | GoodPlanet Belgium" userId="24f1f648-765a-43e9-9ee6-6eebb13e755e" providerId="ADAL" clId="{0F20135C-24A3-4399-8DFE-5DA528D545C3}" dt="2024-10-10T08:04:44.805" v="342" actId="20577"/>
          <ac:spMkLst>
            <pc:docMk/>
            <pc:sldMk cId="4178262313" sldId="261"/>
            <ac:spMk id="3" creationId="{91621AD0-8D07-8751-8B97-2A2C662255A2}"/>
          </ac:spMkLst>
        </pc:spChg>
      </pc:sldChg>
      <pc:sldChg chg="modSp mod modNotesTx">
        <pc:chgData name="Marieke Tijskens | GoodPlanet Belgium" userId="24f1f648-765a-43e9-9ee6-6eebb13e755e" providerId="ADAL" clId="{0F20135C-24A3-4399-8DFE-5DA528D545C3}" dt="2024-10-10T08:00:44.627" v="192"/>
        <pc:sldMkLst>
          <pc:docMk/>
          <pc:sldMk cId="3335652129" sldId="262"/>
        </pc:sldMkLst>
        <pc:spChg chg="mod">
          <ac:chgData name="Marieke Tijskens | GoodPlanet Belgium" userId="24f1f648-765a-43e9-9ee6-6eebb13e755e" providerId="ADAL" clId="{0F20135C-24A3-4399-8DFE-5DA528D545C3}" dt="2024-10-10T08:00:15.926" v="189" actId="14100"/>
          <ac:spMkLst>
            <pc:docMk/>
            <pc:sldMk cId="3335652129" sldId="262"/>
            <ac:spMk id="2" creationId="{F9BC564A-4233-A56C-05C8-EE7CC61B8EC1}"/>
          </ac:spMkLst>
        </pc:spChg>
        <pc:spChg chg="mod">
          <ac:chgData name="Marieke Tijskens | GoodPlanet Belgium" userId="24f1f648-765a-43e9-9ee6-6eebb13e755e" providerId="ADAL" clId="{0F20135C-24A3-4399-8DFE-5DA528D545C3}" dt="2024-10-10T08:00:35.007" v="191" actId="2710"/>
          <ac:spMkLst>
            <pc:docMk/>
            <pc:sldMk cId="3335652129" sldId="262"/>
            <ac:spMk id="3" creationId="{C1747501-9EC7-4FE3-0388-D3DC0557E273}"/>
          </ac:spMkLst>
        </pc:spChg>
      </pc:sldChg>
      <pc:sldChg chg="addSp modSp mod modNotesTx">
        <pc:chgData name="Marieke Tijskens | GoodPlanet Belgium" userId="24f1f648-765a-43e9-9ee6-6eebb13e755e" providerId="ADAL" clId="{0F20135C-24A3-4399-8DFE-5DA528D545C3}" dt="2024-10-10T08:03:23.233" v="336" actId="20577"/>
        <pc:sldMkLst>
          <pc:docMk/>
          <pc:sldMk cId="2115127759" sldId="263"/>
        </pc:sldMkLst>
        <pc:spChg chg="mod">
          <ac:chgData name="Marieke Tijskens | GoodPlanet Belgium" userId="24f1f648-765a-43e9-9ee6-6eebb13e755e" providerId="ADAL" clId="{0F20135C-24A3-4399-8DFE-5DA528D545C3}" dt="2024-10-10T08:01:58.276" v="309" actId="14100"/>
          <ac:spMkLst>
            <pc:docMk/>
            <pc:sldMk cId="2115127759" sldId="263"/>
            <ac:spMk id="2" creationId="{88D9E8ED-BEEE-9CAC-D973-2B23F6FDFC3B}"/>
          </ac:spMkLst>
        </pc:spChg>
        <pc:spChg chg="add mod">
          <ac:chgData name="Marieke Tijskens | GoodPlanet Belgium" userId="24f1f648-765a-43e9-9ee6-6eebb13e755e" providerId="ADAL" clId="{0F20135C-24A3-4399-8DFE-5DA528D545C3}" dt="2024-10-10T08:02:23.174" v="320" actId="1076"/>
          <ac:spMkLst>
            <pc:docMk/>
            <pc:sldMk cId="2115127759" sldId="263"/>
            <ac:spMk id="15" creationId="{1AA73AB2-A682-875E-1952-F22A41F5560B}"/>
          </ac:spMkLst>
        </pc:spChg>
        <pc:spChg chg="add mod">
          <ac:chgData name="Marieke Tijskens | GoodPlanet Belgium" userId="24f1f648-765a-43e9-9ee6-6eebb13e755e" providerId="ADAL" clId="{0F20135C-24A3-4399-8DFE-5DA528D545C3}" dt="2024-10-10T08:02:35.293" v="324" actId="1076"/>
          <ac:spMkLst>
            <pc:docMk/>
            <pc:sldMk cId="2115127759" sldId="263"/>
            <ac:spMk id="16" creationId="{1C32E8DC-D194-1007-25D2-5AAD6BE09A22}"/>
          </ac:spMkLst>
        </pc:spChg>
      </pc:sldChg>
      <pc:sldChg chg="modSp mod modNotesTx">
        <pc:chgData name="Marieke Tijskens | GoodPlanet Belgium" userId="24f1f648-765a-43e9-9ee6-6eebb13e755e" providerId="ADAL" clId="{0F20135C-24A3-4399-8DFE-5DA528D545C3}" dt="2024-10-10T08:08:08.936" v="387" actId="20577"/>
        <pc:sldMkLst>
          <pc:docMk/>
          <pc:sldMk cId="2978368139" sldId="267"/>
        </pc:sldMkLst>
        <pc:spChg chg="mod">
          <ac:chgData name="Marieke Tijskens | GoodPlanet Belgium" userId="24f1f648-765a-43e9-9ee6-6eebb13e755e" providerId="ADAL" clId="{0F20135C-24A3-4399-8DFE-5DA528D545C3}" dt="2024-10-10T08:07:33.857" v="358"/>
          <ac:spMkLst>
            <pc:docMk/>
            <pc:sldMk cId="2978368139" sldId="267"/>
            <ac:spMk id="2" creationId="{CFA1B64A-F703-D2A4-F2E5-A35C31D3D10B}"/>
          </ac:spMkLst>
        </pc:spChg>
        <pc:spChg chg="mod">
          <ac:chgData name="Marieke Tijskens | GoodPlanet Belgium" userId="24f1f648-765a-43e9-9ee6-6eebb13e755e" providerId="ADAL" clId="{0F20135C-24A3-4399-8DFE-5DA528D545C3}" dt="2024-10-10T08:07:46.543" v="360" actId="2710"/>
          <ac:spMkLst>
            <pc:docMk/>
            <pc:sldMk cId="2978368139" sldId="267"/>
            <ac:spMk id="3" creationId="{82330573-5A1A-6854-C938-39367DB1E9F3}"/>
          </ac:spMkLst>
        </pc:spChg>
      </pc:sldChg>
      <pc:sldChg chg="modSp mod modNotesTx">
        <pc:chgData name="Marieke Tijskens | GoodPlanet Belgium" userId="24f1f648-765a-43e9-9ee6-6eebb13e755e" providerId="ADAL" clId="{0F20135C-24A3-4399-8DFE-5DA528D545C3}" dt="2024-10-10T08:08:53.277" v="391"/>
        <pc:sldMkLst>
          <pc:docMk/>
          <pc:sldMk cId="972955402" sldId="269"/>
        </pc:sldMkLst>
        <pc:spChg chg="mod">
          <ac:chgData name="Marieke Tijskens | GoodPlanet Belgium" userId="24f1f648-765a-43e9-9ee6-6eebb13e755e" providerId="ADAL" clId="{0F20135C-24A3-4399-8DFE-5DA528D545C3}" dt="2024-10-10T08:08:37.181" v="388"/>
          <ac:spMkLst>
            <pc:docMk/>
            <pc:sldMk cId="972955402" sldId="269"/>
            <ac:spMk id="2" creationId="{DA805D18-F3C4-FA10-BD5D-D7E1D271F046}"/>
          </ac:spMkLst>
        </pc:spChg>
        <pc:spChg chg="mod">
          <ac:chgData name="Marieke Tijskens | GoodPlanet Belgium" userId="24f1f648-765a-43e9-9ee6-6eebb13e755e" providerId="ADAL" clId="{0F20135C-24A3-4399-8DFE-5DA528D545C3}" dt="2024-10-10T08:08:47.487" v="390" actId="2710"/>
          <ac:spMkLst>
            <pc:docMk/>
            <pc:sldMk cId="972955402" sldId="269"/>
            <ac:spMk id="3" creationId="{0AE566B8-941E-84BD-248C-E9F6384D1D1A}"/>
          </ac:spMkLst>
        </pc:spChg>
      </pc:sldChg>
      <pc:sldChg chg="modSp mod modNotesTx">
        <pc:chgData name="Marieke Tijskens | GoodPlanet Belgium" userId="24f1f648-765a-43e9-9ee6-6eebb13e755e" providerId="ADAL" clId="{0F20135C-24A3-4399-8DFE-5DA528D545C3}" dt="2024-10-10T08:23:19.720" v="575"/>
        <pc:sldMkLst>
          <pc:docMk/>
          <pc:sldMk cId="3699481425" sldId="271"/>
        </pc:sldMkLst>
        <pc:spChg chg="mod">
          <ac:chgData name="Marieke Tijskens | GoodPlanet Belgium" userId="24f1f648-765a-43e9-9ee6-6eebb13e755e" providerId="ADAL" clId="{0F20135C-24A3-4399-8DFE-5DA528D545C3}" dt="2024-10-10T08:23:01.126" v="572"/>
          <ac:spMkLst>
            <pc:docMk/>
            <pc:sldMk cId="3699481425" sldId="271"/>
            <ac:spMk id="2" creationId="{E00E773C-396A-2FAC-159D-3BC8AD171621}"/>
          </ac:spMkLst>
        </pc:spChg>
        <pc:spChg chg="mod">
          <ac:chgData name="Marieke Tijskens | GoodPlanet Belgium" userId="24f1f648-765a-43e9-9ee6-6eebb13e755e" providerId="ADAL" clId="{0F20135C-24A3-4399-8DFE-5DA528D545C3}" dt="2024-10-10T08:23:13.908" v="574" actId="2710"/>
          <ac:spMkLst>
            <pc:docMk/>
            <pc:sldMk cId="3699481425" sldId="271"/>
            <ac:spMk id="3" creationId="{101E0307-DBBE-CF3A-97F5-69D1A99A519D}"/>
          </ac:spMkLst>
        </pc:spChg>
      </pc:sldChg>
      <pc:sldChg chg="modSp mod modNotesTx">
        <pc:chgData name="Marieke Tijskens | GoodPlanet Belgium" userId="24f1f648-765a-43e9-9ee6-6eebb13e755e" providerId="ADAL" clId="{0F20135C-24A3-4399-8DFE-5DA528D545C3}" dt="2024-10-10T08:11:34.395" v="419"/>
        <pc:sldMkLst>
          <pc:docMk/>
          <pc:sldMk cId="2420908880" sldId="272"/>
        </pc:sldMkLst>
        <pc:spChg chg="mod">
          <ac:chgData name="Marieke Tijskens | GoodPlanet Belgium" userId="24f1f648-765a-43e9-9ee6-6eebb13e755e" providerId="ADAL" clId="{0F20135C-24A3-4399-8DFE-5DA528D545C3}" dt="2024-10-10T08:11:01.447" v="412" actId="20577"/>
          <ac:spMkLst>
            <pc:docMk/>
            <pc:sldMk cId="2420908880" sldId="272"/>
            <ac:spMk id="2" creationId="{4E86196E-6B1C-19D4-4BF2-47D2DE91B2DB}"/>
          </ac:spMkLst>
        </pc:spChg>
        <pc:spChg chg="mod">
          <ac:chgData name="Marieke Tijskens | GoodPlanet Belgium" userId="24f1f648-765a-43e9-9ee6-6eebb13e755e" providerId="ADAL" clId="{0F20135C-24A3-4399-8DFE-5DA528D545C3}" dt="2024-10-10T08:11:22.692" v="417" actId="2710"/>
          <ac:spMkLst>
            <pc:docMk/>
            <pc:sldMk cId="2420908880" sldId="272"/>
            <ac:spMk id="3" creationId="{B7BD8DEB-0CCD-DC7F-8B55-90886229A535}"/>
          </ac:spMkLst>
        </pc:spChg>
        <pc:spChg chg="mod">
          <ac:chgData name="Marieke Tijskens | GoodPlanet Belgium" userId="24f1f648-765a-43e9-9ee6-6eebb13e755e" providerId="ADAL" clId="{0F20135C-24A3-4399-8DFE-5DA528D545C3}" dt="2024-10-10T08:11:25.381" v="418" actId="1076"/>
          <ac:spMkLst>
            <pc:docMk/>
            <pc:sldMk cId="2420908880" sldId="272"/>
            <ac:spMk id="4" creationId="{42CD4108-6186-E2D5-B23C-66F58B93B57F}"/>
          </ac:spMkLst>
        </pc:spChg>
      </pc:sldChg>
      <pc:sldChg chg="modSp mod modNotesTx">
        <pc:chgData name="Marieke Tijskens | GoodPlanet Belgium" userId="24f1f648-765a-43e9-9ee6-6eebb13e755e" providerId="ADAL" clId="{0F20135C-24A3-4399-8DFE-5DA528D545C3}" dt="2024-10-10T08:12:30.485" v="426"/>
        <pc:sldMkLst>
          <pc:docMk/>
          <pc:sldMk cId="2672580516" sldId="273"/>
        </pc:sldMkLst>
        <pc:spChg chg="mod">
          <ac:chgData name="Marieke Tijskens | GoodPlanet Belgium" userId="24f1f648-765a-43e9-9ee6-6eebb13e755e" providerId="ADAL" clId="{0F20135C-24A3-4399-8DFE-5DA528D545C3}" dt="2024-10-10T08:11:58.041" v="421" actId="27636"/>
          <ac:spMkLst>
            <pc:docMk/>
            <pc:sldMk cId="2672580516" sldId="273"/>
            <ac:spMk id="2" creationId="{C0C6B360-40E9-5402-46E1-AB59B6FEF01D}"/>
          </ac:spMkLst>
        </pc:spChg>
        <pc:spChg chg="mod">
          <ac:chgData name="Marieke Tijskens | GoodPlanet Belgium" userId="24f1f648-765a-43e9-9ee6-6eebb13e755e" providerId="ADAL" clId="{0F20135C-24A3-4399-8DFE-5DA528D545C3}" dt="2024-10-10T08:12:21.575" v="425" actId="2710"/>
          <ac:spMkLst>
            <pc:docMk/>
            <pc:sldMk cId="2672580516" sldId="273"/>
            <ac:spMk id="3" creationId="{9C316E2C-52FD-57B3-40AC-EC36F364F9DD}"/>
          </ac:spMkLst>
        </pc:spChg>
      </pc:sldChg>
      <pc:sldChg chg="modSp mod">
        <pc:chgData name="Marieke Tijskens | GoodPlanet Belgium" userId="24f1f648-765a-43e9-9ee6-6eebb13e755e" providerId="ADAL" clId="{0F20135C-24A3-4399-8DFE-5DA528D545C3}" dt="2024-10-10T08:17:36.136" v="486" actId="20577"/>
        <pc:sldMkLst>
          <pc:docMk/>
          <pc:sldMk cId="1932245319" sldId="276"/>
        </pc:sldMkLst>
        <pc:spChg chg="mod">
          <ac:chgData name="Marieke Tijskens | GoodPlanet Belgium" userId="24f1f648-765a-43e9-9ee6-6eebb13e755e" providerId="ADAL" clId="{0F20135C-24A3-4399-8DFE-5DA528D545C3}" dt="2024-10-10T08:17:36.136" v="486" actId="20577"/>
          <ac:spMkLst>
            <pc:docMk/>
            <pc:sldMk cId="1932245319" sldId="276"/>
            <ac:spMk id="2" creationId="{194A2184-23A0-AFB5-D511-1F3F10068418}"/>
          </ac:spMkLst>
        </pc:spChg>
      </pc:sldChg>
      <pc:sldChg chg="modSp mod modNotesTx">
        <pc:chgData name="Marieke Tijskens | GoodPlanet Belgium" userId="24f1f648-765a-43e9-9ee6-6eebb13e755e" providerId="ADAL" clId="{0F20135C-24A3-4399-8DFE-5DA528D545C3}" dt="2024-10-10T08:20:04.487" v="500"/>
        <pc:sldMkLst>
          <pc:docMk/>
          <pc:sldMk cId="3055986736" sldId="281"/>
        </pc:sldMkLst>
        <pc:spChg chg="mod">
          <ac:chgData name="Marieke Tijskens | GoodPlanet Belgium" userId="24f1f648-765a-43e9-9ee6-6eebb13e755e" providerId="ADAL" clId="{0F20135C-24A3-4399-8DFE-5DA528D545C3}" dt="2024-10-10T08:19:21.607" v="492"/>
          <ac:spMkLst>
            <pc:docMk/>
            <pc:sldMk cId="3055986736" sldId="281"/>
            <ac:spMk id="2" creationId="{6B0CE287-A722-8CE2-BBB4-9C14503A6394}"/>
          </ac:spMkLst>
        </pc:spChg>
        <pc:spChg chg="mod">
          <ac:chgData name="Marieke Tijskens | GoodPlanet Belgium" userId="24f1f648-765a-43e9-9ee6-6eebb13e755e" providerId="ADAL" clId="{0F20135C-24A3-4399-8DFE-5DA528D545C3}" dt="2024-10-10T08:19:50.159" v="499" actId="2710"/>
          <ac:spMkLst>
            <pc:docMk/>
            <pc:sldMk cId="3055986736" sldId="281"/>
            <ac:spMk id="3" creationId="{CC03E390-9D4E-494F-D4FD-D7904203FAEE}"/>
          </ac:spMkLst>
        </pc:spChg>
      </pc:sldChg>
      <pc:sldChg chg="addSp delSp modSp mod">
        <pc:chgData name="Marieke Tijskens | GoodPlanet Belgium" userId="24f1f648-765a-43e9-9ee6-6eebb13e755e" providerId="ADAL" clId="{0F20135C-24A3-4399-8DFE-5DA528D545C3}" dt="2024-10-10T08:21:47.495" v="562" actId="1076"/>
        <pc:sldMkLst>
          <pc:docMk/>
          <pc:sldMk cId="2340400440" sldId="283"/>
        </pc:sldMkLst>
        <pc:spChg chg="mod">
          <ac:chgData name="Marieke Tijskens | GoodPlanet Belgium" userId="24f1f648-765a-43e9-9ee6-6eebb13e755e" providerId="ADAL" clId="{0F20135C-24A3-4399-8DFE-5DA528D545C3}" dt="2024-10-10T08:20:59.857" v="556" actId="20577"/>
          <ac:spMkLst>
            <pc:docMk/>
            <pc:sldMk cId="2340400440" sldId="283"/>
            <ac:spMk id="2" creationId="{7D493B63-0952-D15B-739A-980EB535479C}"/>
          </ac:spMkLst>
        </pc:spChg>
        <pc:picChg chg="add mod">
          <ac:chgData name="Marieke Tijskens | GoodPlanet Belgium" userId="24f1f648-765a-43e9-9ee6-6eebb13e755e" providerId="ADAL" clId="{0F20135C-24A3-4399-8DFE-5DA528D545C3}" dt="2024-10-10T08:21:47.495" v="562" actId="1076"/>
          <ac:picMkLst>
            <pc:docMk/>
            <pc:sldMk cId="2340400440" sldId="283"/>
            <ac:picMk id="5" creationId="{799C9129-D2A0-6B6F-82B0-D135E20F9850}"/>
          </ac:picMkLst>
        </pc:picChg>
      </pc:sldChg>
      <pc:sldChg chg="modSp mod modNotesTx">
        <pc:chgData name="Marieke Tijskens | GoodPlanet Belgium" userId="24f1f648-765a-43e9-9ee6-6eebb13e755e" providerId="ADAL" clId="{0F20135C-24A3-4399-8DFE-5DA528D545C3}" dt="2024-10-10T08:27:30.139" v="671"/>
        <pc:sldMkLst>
          <pc:docMk/>
          <pc:sldMk cId="3770497465" sldId="288"/>
        </pc:sldMkLst>
        <pc:spChg chg="mod">
          <ac:chgData name="Marieke Tijskens | GoodPlanet Belgium" userId="24f1f648-765a-43e9-9ee6-6eebb13e755e" providerId="ADAL" clId="{0F20135C-24A3-4399-8DFE-5DA528D545C3}" dt="2024-10-10T08:26:47.980" v="658" actId="14100"/>
          <ac:spMkLst>
            <pc:docMk/>
            <pc:sldMk cId="3770497465" sldId="288"/>
            <ac:spMk id="2" creationId="{DB1CA237-5AA9-4763-9548-154C35B2864E}"/>
          </ac:spMkLst>
        </pc:spChg>
        <pc:spChg chg="mod">
          <ac:chgData name="Marieke Tijskens | GoodPlanet Belgium" userId="24f1f648-765a-43e9-9ee6-6eebb13e755e" providerId="ADAL" clId="{0F20135C-24A3-4399-8DFE-5DA528D545C3}" dt="2024-10-10T08:27:20.755" v="669" actId="14100"/>
          <ac:spMkLst>
            <pc:docMk/>
            <pc:sldMk cId="3770497465" sldId="288"/>
            <ac:spMk id="3" creationId="{8745683B-888D-06E2-FCB8-A8314EBE2E2D}"/>
          </ac:spMkLst>
        </pc:spChg>
        <pc:spChg chg="mod">
          <ac:chgData name="Marieke Tijskens | GoodPlanet Belgium" userId="24f1f648-765a-43e9-9ee6-6eebb13e755e" providerId="ADAL" clId="{0F20135C-24A3-4399-8DFE-5DA528D545C3}" dt="2024-10-10T08:27:23.940" v="670" actId="1076"/>
          <ac:spMkLst>
            <pc:docMk/>
            <pc:sldMk cId="3770497465" sldId="288"/>
            <ac:spMk id="4" creationId="{DE4303E9-CE04-3FE2-8480-BE5C2C8CD5B1}"/>
          </ac:spMkLst>
        </pc:spChg>
      </pc:sldChg>
      <pc:sldChg chg="addSp delSp modSp mod modNotesTx">
        <pc:chgData name="Marieke Tijskens | GoodPlanet Belgium" userId="24f1f648-765a-43e9-9ee6-6eebb13e755e" providerId="ADAL" clId="{0F20135C-24A3-4399-8DFE-5DA528D545C3}" dt="2024-10-10T08:28:42.785" v="695" actId="20577"/>
        <pc:sldMkLst>
          <pc:docMk/>
          <pc:sldMk cId="1191650704" sldId="290"/>
        </pc:sldMkLst>
        <pc:spChg chg="mod">
          <ac:chgData name="Marieke Tijskens | GoodPlanet Belgium" userId="24f1f648-765a-43e9-9ee6-6eebb13e755e" providerId="ADAL" clId="{0F20135C-24A3-4399-8DFE-5DA528D545C3}" dt="2024-10-10T08:27:50.637" v="672"/>
          <ac:spMkLst>
            <pc:docMk/>
            <pc:sldMk cId="1191650704" sldId="290"/>
            <ac:spMk id="2" creationId="{EB2ED059-1487-0684-9904-14D406D08ACC}"/>
          </ac:spMkLst>
        </pc:spChg>
        <pc:graphicFrameChg chg="add mod">
          <ac:chgData name="Marieke Tijskens | GoodPlanet Belgium" userId="24f1f648-765a-43e9-9ee6-6eebb13e755e" providerId="ADAL" clId="{0F20135C-24A3-4399-8DFE-5DA528D545C3}" dt="2024-10-10T08:28:08.700" v="674"/>
          <ac:graphicFrameMkLst>
            <pc:docMk/>
            <pc:sldMk cId="1191650704" sldId="290"/>
            <ac:graphicFrameMk id="12" creationId="{78A86B96-B074-D0FA-122E-BD694EC434DA}"/>
          </ac:graphicFrameMkLst>
        </pc:graphicFrameChg>
        <pc:graphicFrameChg chg="add mod">
          <ac:chgData name="Marieke Tijskens | GoodPlanet Belgium" userId="24f1f648-765a-43e9-9ee6-6eebb13e755e" providerId="ADAL" clId="{0F20135C-24A3-4399-8DFE-5DA528D545C3}" dt="2024-10-10T08:28:26.458" v="678"/>
          <ac:graphicFrameMkLst>
            <pc:docMk/>
            <pc:sldMk cId="1191650704" sldId="290"/>
            <ac:graphicFrameMk id="13" creationId="{F9988F77-73D5-1C16-8491-BA4B7487CCB7}"/>
          </ac:graphicFrameMkLst>
        </pc:graphicFrameChg>
        <pc:graphicFrameChg chg="add mod">
          <ac:chgData name="Marieke Tijskens | GoodPlanet Belgium" userId="24f1f648-765a-43e9-9ee6-6eebb13e755e" providerId="ADAL" clId="{0F20135C-24A3-4399-8DFE-5DA528D545C3}" dt="2024-10-10T08:28:32.325" v="679"/>
          <ac:graphicFrameMkLst>
            <pc:docMk/>
            <pc:sldMk cId="1191650704" sldId="290"/>
            <ac:graphicFrameMk id="14" creationId="{EA3E64A0-386B-4F41-CBAF-8EA19C63F760}"/>
          </ac:graphicFrameMkLst>
        </pc:graphicFrameChg>
      </pc:sldChg>
      <pc:sldChg chg="modSp mod">
        <pc:chgData name="Marieke Tijskens | GoodPlanet Belgium" userId="24f1f648-765a-43e9-9ee6-6eebb13e755e" providerId="ADAL" clId="{0F20135C-24A3-4399-8DFE-5DA528D545C3}" dt="2024-10-10T08:23:37.492" v="576"/>
        <pc:sldMkLst>
          <pc:docMk/>
          <pc:sldMk cId="2140782914" sldId="330"/>
        </pc:sldMkLst>
        <pc:spChg chg="mod">
          <ac:chgData name="Marieke Tijskens | GoodPlanet Belgium" userId="24f1f648-765a-43e9-9ee6-6eebb13e755e" providerId="ADAL" clId="{0F20135C-24A3-4399-8DFE-5DA528D545C3}" dt="2024-10-10T08:23:37.492" v="576"/>
          <ac:spMkLst>
            <pc:docMk/>
            <pc:sldMk cId="2140782914" sldId="330"/>
            <ac:spMk id="2" creationId="{1FD63C9E-9D25-44A3-8175-8A323C4807A8}"/>
          </ac:spMkLst>
        </pc:spChg>
      </pc:sldChg>
      <pc:sldChg chg="modSp mod">
        <pc:chgData name="Marieke Tijskens | GoodPlanet Belgium" userId="24f1f648-765a-43e9-9ee6-6eebb13e755e" providerId="ADAL" clId="{0F20135C-24A3-4399-8DFE-5DA528D545C3}" dt="2024-10-10T08:18:34.529" v="491" actId="27636"/>
        <pc:sldMkLst>
          <pc:docMk/>
          <pc:sldMk cId="1949253137" sldId="331"/>
        </pc:sldMkLst>
        <pc:spChg chg="mod">
          <ac:chgData name="Marieke Tijskens | GoodPlanet Belgium" userId="24f1f648-765a-43e9-9ee6-6eebb13e755e" providerId="ADAL" clId="{0F20135C-24A3-4399-8DFE-5DA528D545C3}" dt="2024-10-10T08:18:20.893" v="488"/>
          <ac:spMkLst>
            <pc:docMk/>
            <pc:sldMk cId="1949253137" sldId="331"/>
            <ac:spMk id="2" creationId="{9A151078-46F5-DD18-21B3-B9F06CF154C1}"/>
          </ac:spMkLst>
        </pc:spChg>
        <pc:spChg chg="mod">
          <ac:chgData name="Marieke Tijskens | GoodPlanet Belgium" userId="24f1f648-765a-43e9-9ee6-6eebb13e755e" providerId="ADAL" clId="{0F20135C-24A3-4399-8DFE-5DA528D545C3}" dt="2024-10-10T08:18:34.529" v="491" actId="27636"/>
          <ac:spMkLst>
            <pc:docMk/>
            <pc:sldMk cId="1949253137" sldId="331"/>
            <ac:spMk id="3" creationId="{D878235B-0F80-C8F4-FDFB-E97998697FB4}"/>
          </ac:spMkLst>
        </pc:spChg>
      </pc:sldChg>
      <pc:sldChg chg="del">
        <pc:chgData name="Marieke Tijskens | GoodPlanet Belgium" userId="24f1f648-765a-43e9-9ee6-6eebb13e755e" providerId="ADAL" clId="{0F20135C-24A3-4399-8DFE-5DA528D545C3}" dt="2024-10-10T08:30:19.337" v="710" actId="2696"/>
        <pc:sldMkLst>
          <pc:docMk/>
          <pc:sldMk cId="368235718" sldId="332"/>
        </pc:sldMkLst>
      </pc:sldChg>
      <pc:sldChg chg="addSp delSp modSp modNotesTx">
        <pc:chgData name="Marieke Tijskens | GoodPlanet Belgium" userId="24f1f648-765a-43e9-9ee6-6eebb13e755e" providerId="ADAL" clId="{0F20135C-24A3-4399-8DFE-5DA528D545C3}" dt="2024-10-10T08:14:45.859" v="443" actId="20577"/>
        <pc:sldMkLst>
          <pc:docMk/>
          <pc:sldMk cId="1724343384" sldId="340"/>
        </pc:sldMkLst>
        <pc:picChg chg="add mod">
          <ac:chgData name="Marieke Tijskens | GoodPlanet Belgium" userId="24f1f648-765a-43e9-9ee6-6eebb13e755e" providerId="ADAL" clId="{0F20135C-24A3-4399-8DFE-5DA528D545C3}" dt="2024-10-10T08:14:34.948" v="442" actId="1076"/>
          <ac:picMkLst>
            <pc:docMk/>
            <pc:sldMk cId="1724343384" sldId="340"/>
            <ac:picMk id="1026" creationId="{FA4AC107-D161-07F6-2710-42E36CFB22B8}"/>
          </ac:picMkLst>
        </pc:picChg>
      </pc:sldChg>
      <pc:sldChg chg="addSp delSp modSp mod">
        <pc:chgData name="Marieke Tijskens | GoodPlanet Belgium" userId="24f1f648-765a-43e9-9ee6-6eebb13e755e" providerId="ADAL" clId="{0F20135C-24A3-4399-8DFE-5DA528D545C3}" dt="2024-10-10T08:28:55.193" v="697"/>
        <pc:sldMkLst>
          <pc:docMk/>
          <pc:sldMk cId="2298180690" sldId="341"/>
        </pc:sldMkLst>
        <pc:graphicFrameChg chg="add mod">
          <ac:chgData name="Marieke Tijskens | GoodPlanet Belgium" userId="24f1f648-765a-43e9-9ee6-6eebb13e755e" providerId="ADAL" clId="{0F20135C-24A3-4399-8DFE-5DA528D545C3}" dt="2024-10-10T08:28:55.193" v="697"/>
          <ac:graphicFrameMkLst>
            <pc:docMk/>
            <pc:sldMk cId="2298180690" sldId="341"/>
            <ac:graphicFrameMk id="4" creationId="{750DEFEE-7C93-ECC4-689E-A4D07174A1D5}"/>
          </ac:graphicFrameMkLst>
        </pc:graphicFrameChg>
      </pc:sldChg>
      <pc:sldChg chg="addSp delSp modSp mod">
        <pc:chgData name="Marieke Tijskens | GoodPlanet Belgium" userId="24f1f648-765a-43e9-9ee6-6eebb13e755e" providerId="ADAL" clId="{0F20135C-24A3-4399-8DFE-5DA528D545C3}" dt="2024-10-10T08:29:14.080" v="699"/>
        <pc:sldMkLst>
          <pc:docMk/>
          <pc:sldMk cId="317762012" sldId="342"/>
        </pc:sldMkLst>
        <pc:graphicFrameChg chg="add mod">
          <ac:chgData name="Marieke Tijskens | GoodPlanet Belgium" userId="24f1f648-765a-43e9-9ee6-6eebb13e755e" providerId="ADAL" clId="{0F20135C-24A3-4399-8DFE-5DA528D545C3}" dt="2024-10-10T08:29:14.080" v="699"/>
          <ac:graphicFrameMkLst>
            <pc:docMk/>
            <pc:sldMk cId="317762012" sldId="342"/>
            <ac:graphicFrameMk id="4" creationId="{4A72A896-DD67-D16F-655B-4C7300FA8082}"/>
          </ac:graphicFrameMkLst>
        </pc:graphicFrameChg>
      </pc:sldChg>
      <pc:sldChg chg="modNotesTx">
        <pc:chgData name="Marieke Tijskens | GoodPlanet Belgium" userId="24f1f648-765a-43e9-9ee6-6eebb13e755e" providerId="ADAL" clId="{0F20135C-24A3-4399-8DFE-5DA528D545C3}" dt="2024-10-10T08:15:37.793" v="444" actId="20577"/>
        <pc:sldMkLst>
          <pc:docMk/>
          <pc:sldMk cId="1809664097" sldId="344"/>
        </pc:sldMkLst>
      </pc:sldChg>
      <pc:sldChg chg="addSp delSp modSp mod">
        <pc:chgData name="Marieke Tijskens | GoodPlanet Belgium" userId="24f1f648-765a-43e9-9ee6-6eebb13e755e" providerId="ADAL" clId="{0F20135C-24A3-4399-8DFE-5DA528D545C3}" dt="2024-10-10T08:29:26.068" v="701"/>
        <pc:sldMkLst>
          <pc:docMk/>
          <pc:sldMk cId="2469287738" sldId="345"/>
        </pc:sldMkLst>
        <pc:graphicFrameChg chg="add mod">
          <ac:chgData name="Marieke Tijskens | GoodPlanet Belgium" userId="24f1f648-765a-43e9-9ee6-6eebb13e755e" providerId="ADAL" clId="{0F20135C-24A3-4399-8DFE-5DA528D545C3}" dt="2024-10-10T08:29:26.068" v="701"/>
          <ac:graphicFrameMkLst>
            <pc:docMk/>
            <pc:sldMk cId="2469287738" sldId="345"/>
            <ac:graphicFrameMk id="4" creationId="{AA1A2609-6169-A59A-4835-F085BD56AB91}"/>
          </ac:graphicFrameMkLst>
        </pc:graphicFrameChg>
      </pc:sldChg>
      <pc:sldChg chg="addSp delSp modSp mod">
        <pc:chgData name="Marieke Tijskens | GoodPlanet Belgium" userId="24f1f648-765a-43e9-9ee6-6eebb13e755e" providerId="ADAL" clId="{0F20135C-24A3-4399-8DFE-5DA528D545C3}" dt="2024-10-10T08:25:20.317" v="628" actId="1076"/>
        <pc:sldMkLst>
          <pc:docMk/>
          <pc:sldMk cId="1248177776" sldId="351"/>
        </pc:sldMkLst>
        <pc:spChg chg="mod">
          <ac:chgData name="Marieke Tijskens | GoodPlanet Belgium" userId="24f1f648-765a-43e9-9ee6-6eebb13e755e" providerId="ADAL" clId="{0F20135C-24A3-4399-8DFE-5DA528D545C3}" dt="2024-10-10T08:24:32.651" v="623" actId="20577"/>
          <ac:spMkLst>
            <pc:docMk/>
            <pc:sldMk cId="1248177776" sldId="351"/>
            <ac:spMk id="2" creationId="{6A207B3A-F777-2F70-7BB8-6686CA61469A}"/>
          </ac:spMkLst>
        </pc:spChg>
        <pc:picChg chg="add mod">
          <ac:chgData name="Marieke Tijskens | GoodPlanet Belgium" userId="24f1f648-765a-43e9-9ee6-6eebb13e755e" providerId="ADAL" clId="{0F20135C-24A3-4399-8DFE-5DA528D545C3}" dt="2024-10-10T08:25:20.317" v="628" actId="1076"/>
          <ac:picMkLst>
            <pc:docMk/>
            <pc:sldMk cId="1248177776" sldId="351"/>
            <ac:picMk id="5" creationId="{2E2B38DB-95A7-3F28-7F96-C89219CC7F76}"/>
          </ac:picMkLst>
        </pc:picChg>
      </pc:sldChg>
      <pc:sldChg chg="modSp mod">
        <pc:chgData name="Marieke Tijskens | GoodPlanet Belgium" userId="24f1f648-765a-43e9-9ee6-6eebb13e755e" providerId="ADAL" clId="{0F20135C-24A3-4399-8DFE-5DA528D545C3}" dt="2024-10-10T08:17:43.100" v="487"/>
        <pc:sldMkLst>
          <pc:docMk/>
          <pc:sldMk cId="1378830478" sldId="356"/>
        </pc:sldMkLst>
        <pc:spChg chg="mod">
          <ac:chgData name="Marieke Tijskens | GoodPlanet Belgium" userId="24f1f648-765a-43e9-9ee6-6eebb13e755e" providerId="ADAL" clId="{0F20135C-24A3-4399-8DFE-5DA528D545C3}" dt="2024-10-10T08:17:43.100" v="487"/>
          <ac:spMkLst>
            <pc:docMk/>
            <pc:sldMk cId="1378830478" sldId="356"/>
            <ac:spMk id="2" creationId="{194A2184-23A0-AFB5-D511-1F3F10068418}"/>
          </ac:spMkLst>
        </pc:spChg>
      </pc:sldChg>
      <pc:sldChg chg="mod modNotesTx">
        <pc:chgData name="Marieke Tijskens | GoodPlanet Belgium" userId="24f1f648-765a-43e9-9ee6-6eebb13e755e" providerId="ADAL" clId="{0F20135C-24A3-4399-8DFE-5DA528D545C3}" dt="2024-10-10T08:10:38.092" v="409" actId="20577"/>
        <pc:sldMkLst>
          <pc:docMk/>
          <pc:sldMk cId="2285911354" sldId="361"/>
        </pc:sldMkLst>
      </pc:sldChg>
      <pc:sldChg chg="addSp delSp modSp mod">
        <pc:chgData name="Marieke Tijskens | GoodPlanet Belgium" userId="24f1f648-765a-43e9-9ee6-6eebb13e755e" providerId="ADAL" clId="{0F20135C-24A3-4399-8DFE-5DA528D545C3}" dt="2024-10-10T08:22:33.551" v="571" actId="1076"/>
        <pc:sldMkLst>
          <pc:docMk/>
          <pc:sldMk cId="2434523642" sldId="369"/>
        </pc:sldMkLst>
        <pc:spChg chg="mod">
          <ac:chgData name="Marieke Tijskens | GoodPlanet Belgium" userId="24f1f648-765a-43e9-9ee6-6eebb13e755e" providerId="ADAL" clId="{0F20135C-24A3-4399-8DFE-5DA528D545C3}" dt="2024-10-10T08:21:59.738" v="564" actId="20577"/>
          <ac:spMkLst>
            <pc:docMk/>
            <pc:sldMk cId="2434523642" sldId="369"/>
            <ac:spMk id="2" creationId="{7D493B63-0952-D15B-739A-980EB535479C}"/>
          </ac:spMkLst>
        </pc:spChg>
        <pc:picChg chg="add mod">
          <ac:chgData name="Marieke Tijskens | GoodPlanet Belgium" userId="24f1f648-765a-43e9-9ee6-6eebb13e755e" providerId="ADAL" clId="{0F20135C-24A3-4399-8DFE-5DA528D545C3}" dt="2024-10-10T08:22:33.551" v="571" actId="1076"/>
          <ac:picMkLst>
            <pc:docMk/>
            <pc:sldMk cId="2434523642" sldId="369"/>
            <ac:picMk id="4" creationId="{618613C8-236A-2C31-28AC-F05DF8E13970}"/>
          </ac:picMkLst>
        </pc:picChg>
      </pc:sldChg>
      <pc:sldChg chg="addSp modSp mod">
        <pc:chgData name="Marieke Tijskens | GoodPlanet Belgium" userId="24f1f648-765a-43e9-9ee6-6eebb13e755e" providerId="ADAL" clId="{0F20135C-24A3-4399-8DFE-5DA528D545C3}" dt="2024-10-10T08:30:47.536" v="722" actId="14100"/>
        <pc:sldMkLst>
          <pc:docMk/>
          <pc:sldMk cId="991727428" sldId="374"/>
        </pc:sldMkLst>
        <pc:picChg chg="add mod">
          <ac:chgData name="Marieke Tijskens | GoodPlanet Belgium" userId="24f1f648-765a-43e9-9ee6-6eebb13e755e" providerId="ADAL" clId="{0F20135C-24A3-4399-8DFE-5DA528D545C3}" dt="2024-10-10T08:29:38.835" v="702"/>
          <ac:picMkLst>
            <pc:docMk/>
            <pc:sldMk cId="991727428" sldId="374"/>
            <ac:picMk id="2" creationId="{AE0339E9-FE0E-11BC-C0D7-D7CBFE736284}"/>
          </ac:picMkLst>
        </pc:picChg>
        <pc:picChg chg="add mod">
          <ac:chgData name="Marieke Tijskens | GoodPlanet Belgium" userId="24f1f648-765a-43e9-9ee6-6eebb13e755e" providerId="ADAL" clId="{0F20135C-24A3-4399-8DFE-5DA528D545C3}" dt="2024-10-10T08:30:35.066" v="716" actId="1076"/>
          <ac:picMkLst>
            <pc:docMk/>
            <pc:sldMk cId="991727428" sldId="374"/>
            <ac:picMk id="3" creationId="{84BBB3C5-6F7B-5DA4-8732-4FBB6D127F69}"/>
          </ac:picMkLst>
        </pc:picChg>
        <pc:picChg chg="add mod">
          <ac:chgData name="Marieke Tijskens | GoodPlanet Belgium" userId="24f1f648-765a-43e9-9ee6-6eebb13e755e" providerId="ADAL" clId="{0F20135C-24A3-4399-8DFE-5DA528D545C3}" dt="2024-10-10T08:30:40.202" v="718" actId="1076"/>
          <ac:picMkLst>
            <pc:docMk/>
            <pc:sldMk cId="991727428" sldId="374"/>
            <ac:picMk id="4" creationId="{C5178F89-ADE0-90EA-3401-711E2A7F5F35}"/>
          </ac:picMkLst>
        </pc:picChg>
        <pc:picChg chg="add mod">
          <ac:chgData name="Marieke Tijskens | GoodPlanet Belgium" userId="24f1f648-765a-43e9-9ee6-6eebb13e755e" providerId="ADAL" clId="{0F20135C-24A3-4399-8DFE-5DA528D545C3}" dt="2024-10-10T08:30:43.027" v="720" actId="14100"/>
          <ac:picMkLst>
            <pc:docMk/>
            <pc:sldMk cId="991727428" sldId="374"/>
            <ac:picMk id="5" creationId="{3A378B74-6BA8-DA93-8B74-578F115CF20F}"/>
          </ac:picMkLst>
        </pc:picChg>
        <pc:picChg chg="add mod">
          <ac:chgData name="Marieke Tijskens | GoodPlanet Belgium" userId="24f1f648-765a-43e9-9ee6-6eebb13e755e" providerId="ADAL" clId="{0F20135C-24A3-4399-8DFE-5DA528D545C3}" dt="2024-10-10T08:30:29.249" v="713" actId="14100"/>
          <ac:picMkLst>
            <pc:docMk/>
            <pc:sldMk cId="991727428" sldId="374"/>
            <ac:picMk id="6" creationId="{9609AEAB-11BF-B7AF-92E5-A1F7F736F176}"/>
          </ac:picMkLst>
        </pc:picChg>
        <pc:picChg chg="add mod">
          <ac:chgData name="Marieke Tijskens | GoodPlanet Belgium" userId="24f1f648-765a-43e9-9ee6-6eebb13e755e" providerId="ADAL" clId="{0F20135C-24A3-4399-8DFE-5DA528D545C3}" dt="2024-10-10T08:30:45.082" v="721" actId="14100"/>
          <ac:picMkLst>
            <pc:docMk/>
            <pc:sldMk cId="991727428" sldId="374"/>
            <ac:picMk id="7" creationId="{7258E85D-6798-47DB-B6E4-0C3DAB6098F3}"/>
          </ac:picMkLst>
        </pc:picChg>
        <pc:picChg chg="add mod">
          <ac:chgData name="Marieke Tijskens | GoodPlanet Belgium" userId="24f1f648-765a-43e9-9ee6-6eebb13e755e" providerId="ADAL" clId="{0F20135C-24A3-4399-8DFE-5DA528D545C3}" dt="2024-10-10T08:30:47.536" v="722" actId="14100"/>
          <ac:picMkLst>
            <pc:docMk/>
            <pc:sldMk cId="991727428" sldId="374"/>
            <ac:picMk id="9" creationId="{A98FB8E5-7CD0-2A95-04A9-EA09D00E7185}"/>
          </ac:picMkLst>
        </pc:picChg>
        <pc:picChg chg="add mod">
          <ac:chgData name="Marieke Tijskens | GoodPlanet Belgium" userId="24f1f648-765a-43e9-9ee6-6eebb13e755e" providerId="ADAL" clId="{0F20135C-24A3-4399-8DFE-5DA528D545C3}" dt="2024-10-10T08:30:11.457" v="709"/>
          <ac:picMkLst>
            <pc:docMk/>
            <pc:sldMk cId="991727428" sldId="374"/>
            <ac:picMk id="10" creationId="{BF29A449-7C18-5F8D-0A16-4D34C434B78D}"/>
          </ac:picMkLst>
        </pc:picChg>
      </pc:sldChg>
      <pc:sldChg chg="addSp delSp modSp add mod">
        <pc:chgData name="Marieke Tijskens | GoodPlanet Belgium" userId="24f1f648-765a-43e9-9ee6-6eebb13e755e" providerId="ADAL" clId="{0F20135C-24A3-4399-8DFE-5DA528D545C3}" dt="2024-10-10T08:26:19.659" v="656" actId="1076"/>
        <pc:sldMkLst>
          <pc:docMk/>
          <pc:sldMk cId="4211822752" sldId="375"/>
        </pc:sldMkLst>
        <pc:spChg chg="mod">
          <ac:chgData name="Marieke Tijskens | GoodPlanet Belgium" userId="24f1f648-765a-43e9-9ee6-6eebb13e755e" providerId="ADAL" clId="{0F20135C-24A3-4399-8DFE-5DA528D545C3}" dt="2024-10-10T08:26:16.709" v="655" actId="1076"/>
          <ac:spMkLst>
            <pc:docMk/>
            <pc:sldMk cId="4211822752" sldId="375"/>
            <ac:spMk id="2" creationId="{08046B2F-4C29-FD92-ABC2-551CF1C14A47}"/>
          </ac:spMkLst>
        </pc:spChg>
        <pc:picChg chg="add mod">
          <ac:chgData name="Marieke Tijskens | GoodPlanet Belgium" userId="24f1f648-765a-43e9-9ee6-6eebb13e755e" providerId="ADAL" clId="{0F20135C-24A3-4399-8DFE-5DA528D545C3}" dt="2024-10-10T08:26:19.659" v="656" actId="1076"/>
          <ac:picMkLst>
            <pc:docMk/>
            <pc:sldMk cId="4211822752" sldId="375"/>
            <ac:picMk id="4" creationId="{DC12866C-CF86-1F95-58E7-51107BB16701}"/>
          </ac:picMkLst>
        </pc:picChg>
      </pc:sldChg>
    </pc:docChg>
  </pc:docChgLst>
  <pc:docChgLst>
    <pc:chgData name="Lien Peeters | GoodPlanet Belgium" userId="S::l.peeters@goodplanet.be::b6b83c32-5650-4215-b5ff-83f6bc50b05d" providerId="AD" clId="Web-{ED073743-D036-53D9-40E8-10ACB2050EFC}"/>
    <pc:docChg chg="modSld">
      <pc:chgData name="Lien Peeters | GoodPlanet Belgium" userId="S::l.peeters@goodplanet.be::b6b83c32-5650-4215-b5ff-83f6bc50b05d" providerId="AD" clId="Web-{ED073743-D036-53D9-40E8-10ACB2050EFC}" dt="2024-10-07T14:24:11.499" v="0" actId="1076"/>
      <pc:docMkLst>
        <pc:docMk/>
      </pc:docMkLst>
      <pc:sldChg chg="modSp">
        <pc:chgData name="Lien Peeters | GoodPlanet Belgium" userId="S::l.peeters@goodplanet.be::b6b83c32-5650-4215-b5ff-83f6bc50b05d" providerId="AD" clId="Web-{ED073743-D036-53D9-40E8-10ACB2050EFC}" dt="2024-10-07T14:24:11.499" v="0" actId="1076"/>
        <pc:sldMkLst>
          <pc:docMk/>
          <pc:sldMk cId="2115127759" sldId="263"/>
        </pc:sldMkLst>
        <pc:picChg chg="mod">
          <ac:chgData name="Lien Peeters | GoodPlanet Belgium" userId="S::l.peeters@goodplanet.be::b6b83c32-5650-4215-b5ff-83f6bc50b05d" providerId="AD" clId="Web-{ED073743-D036-53D9-40E8-10ACB2050EFC}" dt="2024-10-07T14:24:11.499" v="0" actId="1076"/>
          <ac:picMkLst>
            <pc:docMk/>
            <pc:sldMk cId="2115127759" sldId="263"/>
            <ac:picMk id="4" creationId="{DAC76ED9-A2A3-DC12-5A57-F23E5A50D26A}"/>
          </ac:picMkLst>
        </pc:picChg>
      </pc:sldChg>
    </pc:docChg>
  </pc:docChgLst>
  <pc:docChgLst>
    <pc:chgData name="Marieke Tijskens | GoodPlanet Belgium" userId="S::m.tijskens@goodplanet.be::24f1f648-765a-43e9-9ee6-6eebb13e755e" providerId="AD" clId="Web-{E920FD15-2C48-3E37-780B-4C8B6717B033}"/>
    <pc:docChg chg="">
      <pc:chgData name="Marieke Tijskens | GoodPlanet Belgium" userId="S::m.tijskens@goodplanet.be::24f1f648-765a-43e9-9ee6-6eebb13e755e" providerId="AD" clId="Web-{E920FD15-2C48-3E37-780B-4C8B6717B033}" dt="2024-06-03T12:31:05.273" v="0"/>
      <pc:docMkLst>
        <pc:docMk/>
      </pc:docMkLst>
      <pc:sldChg chg="modCm">
        <pc:chgData name="Marieke Tijskens | GoodPlanet Belgium" userId="S::m.tijskens@goodplanet.be::24f1f648-765a-43e9-9ee6-6eebb13e755e" providerId="AD" clId="Web-{E920FD15-2C48-3E37-780B-4C8B6717B033}" dt="2024-06-03T12:31:05.273" v="0"/>
        <pc:sldMkLst>
          <pc:docMk/>
          <pc:sldMk cId="3770497465" sldId="288"/>
        </pc:sldMkLst>
        <pc:extLst>
          <p:ext xmlns:p="http://schemas.openxmlformats.org/presentationml/2006/main" uri="{D6D511B9-2390-475A-947B-AFAB55BFBCF1}">
            <pc226:cmChg xmlns:pc226="http://schemas.microsoft.com/office/powerpoint/2022/06/main/command" chg="">
              <pc226:chgData name="Marieke Tijskens | GoodPlanet Belgium" userId="S::m.tijskens@goodplanet.be::24f1f648-765a-43e9-9ee6-6eebb13e755e" providerId="AD" clId="Web-{E920FD15-2C48-3E37-780B-4C8B6717B033}" dt="2024-06-03T12:31:05.273" v="0"/>
              <pc2:cmMkLst xmlns:pc2="http://schemas.microsoft.com/office/powerpoint/2019/9/main/command">
                <pc:docMk/>
                <pc:sldMk cId="3770497465" sldId="288"/>
                <pc2:cmMk id="{833DB023-A42B-494D-AC6D-E2F41940A9C5}"/>
              </pc2:cmMkLst>
              <pc226:cmRplyChg chg="add">
                <pc226:chgData name="Marieke Tijskens | GoodPlanet Belgium" userId="S::m.tijskens@goodplanet.be::24f1f648-765a-43e9-9ee6-6eebb13e755e" providerId="AD" clId="Web-{E920FD15-2C48-3E37-780B-4C8B6717B033}" dt="2024-06-03T12:31:05.273" v="0"/>
                <pc2:cmRplyMkLst xmlns:pc2="http://schemas.microsoft.com/office/powerpoint/2019/9/main/command">
                  <pc:docMk/>
                  <pc:sldMk cId="3770497465" sldId="288"/>
                  <pc2:cmMk id="{833DB023-A42B-494D-AC6D-E2F41940A9C5}"/>
                  <pc2:cmRplyMk id="{DB487120-B394-4729-9F86-B69EA25B8431}"/>
                </pc2:cmRplyMkLst>
              </pc226:cmRplyChg>
            </pc226:cmChg>
          </p:ext>
        </pc:extLst>
      </pc:sldChg>
    </pc:docChg>
  </pc:docChgLst>
  <pc:docChgLst>
    <pc:chgData name="Sophie Jadin | GoodPlanet Belgium" userId="63d2a1ef-e367-431b-9d0b-b6f467fc71e5" providerId="ADAL" clId="{22EF8E84-CBE0-4610-B226-24DB5441DB95}"/>
    <pc:docChg chg="undo custSel addSld modSld modSection">
      <pc:chgData name="Sophie Jadin | GoodPlanet Belgium" userId="63d2a1ef-e367-431b-9d0b-b6f467fc71e5" providerId="ADAL" clId="{22EF8E84-CBE0-4610-B226-24DB5441DB95}" dt="2024-10-31T08:59:20.311" v="11221" actId="20577"/>
      <pc:docMkLst>
        <pc:docMk/>
      </pc:docMkLst>
      <pc:sldChg chg="modNotesTx">
        <pc:chgData name="Sophie Jadin | GoodPlanet Belgium" userId="63d2a1ef-e367-431b-9d0b-b6f467fc71e5" providerId="ADAL" clId="{22EF8E84-CBE0-4610-B226-24DB5441DB95}" dt="2024-10-30T08:30:49.662" v="1809" actId="6549"/>
        <pc:sldMkLst>
          <pc:docMk/>
          <pc:sldMk cId="3499971738" sldId="257"/>
        </pc:sldMkLst>
      </pc:sldChg>
      <pc:sldChg chg="modSp mod modNotesTx">
        <pc:chgData name="Sophie Jadin | GoodPlanet Belgium" userId="63d2a1ef-e367-431b-9d0b-b6f467fc71e5" providerId="ADAL" clId="{22EF8E84-CBE0-4610-B226-24DB5441DB95}" dt="2024-10-30T10:57:48.336" v="9396" actId="20577"/>
        <pc:sldMkLst>
          <pc:docMk/>
          <pc:sldMk cId="263623770" sldId="258"/>
        </pc:sldMkLst>
        <pc:spChg chg="mod">
          <ac:chgData name="Sophie Jadin | GoodPlanet Belgium" userId="63d2a1ef-e367-431b-9d0b-b6f467fc71e5" providerId="ADAL" clId="{22EF8E84-CBE0-4610-B226-24DB5441DB95}" dt="2024-10-30T10:57:48.336" v="9396" actId="20577"/>
          <ac:spMkLst>
            <pc:docMk/>
            <pc:sldMk cId="263623770" sldId="258"/>
            <ac:spMk id="2" creationId="{38C5318F-9044-AEF0-D7C7-1923CB8B92C5}"/>
          </ac:spMkLst>
        </pc:spChg>
      </pc:sldChg>
      <pc:sldChg chg="modNotesTx">
        <pc:chgData name="Sophie Jadin | GoodPlanet Belgium" userId="63d2a1ef-e367-431b-9d0b-b6f467fc71e5" providerId="ADAL" clId="{22EF8E84-CBE0-4610-B226-24DB5441DB95}" dt="2024-10-30T08:36:49.925" v="2469" actId="20577"/>
        <pc:sldMkLst>
          <pc:docMk/>
          <pc:sldMk cId="1944029191" sldId="259"/>
        </pc:sldMkLst>
      </pc:sldChg>
      <pc:sldChg chg="modSp mod modNotesTx">
        <pc:chgData name="Sophie Jadin | GoodPlanet Belgium" userId="63d2a1ef-e367-431b-9d0b-b6f467fc71e5" providerId="ADAL" clId="{22EF8E84-CBE0-4610-B226-24DB5441DB95}" dt="2024-10-30T09:01:04.768" v="4402" actId="20577"/>
        <pc:sldMkLst>
          <pc:docMk/>
          <pc:sldMk cId="4178262313" sldId="261"/>
        </pc:sldMkLst>
        <pc:spChg chg="mod">
          <ac:chgData name="Sophie Jadin | GoodPlanet Belgium" userId="63d2a1ef-e367-431b-9d0b-b6f467fc71e5" providerId="ADAL" clId="{22EF8E84-CBE0-4610-B226-24DB5441DB95}" dt="2024-10-30T09:01:04.768" v="4402" actId="20577"/>
          <ac:spMkLst>
            <pc:docMk/>
            <pc:sldMk cId="4178262313" sldId="261"/>
            <ac:spMk id="3" creationId="{91621AD0-8D07-8751-8B97-2A2C662255A2}"/>
          </ac:spMkLst>
        </pc:spChg>
      </pc:sldChg>
      <pc:sldChg chg="modSp mod modNotesTx">
        <pc:chgData name="Sophie Jadin | GoodPlanet Belgium" userId="63d2a1ef-e367-431b-9d0b-b6f467fc71e5" providerId="ADAL" clId="{22EF8E84-CBE0-4610-B226-24DB5441DB95}" dt="2024-10-30T10:59:29.687" v="9415" actId="20577"/>
        <pc:sldMkLst>
          <pc:docMk/>
          <pc:sldMk cId="2115127759" sldId="263"/>
        </pc:sldMkLst>
        <pc:spChg chg="mod">
          <ac:chgData name="Sophie Jadin | GoodPlanet Belgium" userId="63d2a1ef-e367-431b-9d0b-b6f467fc71e5" providerId="ADAL" clId="{22EF8E84-CBE0-4610-B226-24DB5441DB95}" dt="2024-10-30T09:00:28.903" v="4395" actId="20577"/>
          <ac:spMkLst>
            <pc:docMk/>
            <pc:sldMk cId="2115127759" sldId="263"/>
            <ac:spMk id="10" creationId="{8CE6CC1F-E22B-BA67-BB1B-ABF4B13A0D31}"/>
          </ac:spMkLst>
        </pc:spChg>
      </pc:sldChg>
      <pc:sldChg chg="modSp mod">
        <pc:chgData name="Sophie Jadin | GoodPlanet Belgium" userId="63d2a1ef-e367-431b-9d0b-b6f467fc71e5" providerId="ADAL" clId="{22EF8E84-CBE0-4610-B226-24DB5441DB95}" dt="2024-10-30T11:03:39.704" v="9539" actId="20577"/>
        <pc:sldMkLst>
          <pc:docMk/>
          <pc:sldMk cId="2978368139" sldId="267"/>
        </pc:sldMkLst>
        <pc:spChg chg="mod">
          <ac:chgData name="Sophie Jadin | GoodPlanet Belgium" userId="63d2a1ef-e367-431b-9d0b-b6f467fc71e5" providerId="ADAL" clId="{22EF8E84-CBE0-4610-B226-24DB5441DB95}" dt="2024-10-30T11:03:39.704" v="9539" actId="20577"/>
          <ac:spMkLst>
            <pc:docMk/>
            <pc:sldMk cId="2978368139" sldId="267"/>
            <ac:spMk id="2" creationId="{CFA1B64A-F703-D2A4-F2E5-A35C31D3D10B}"/>
          </ac:spMkLst>
        </pc:spChg>
      </pc:sldChg>
      <pc:sldChg chg="modNotesTx">
        <pc:chgData name="Sophie Jadin | GoodPlanet Belgium" userId="63d2a1ef-e367-431b-9d0b-b6f467fc71e5" providerId="ADAL" clId="{22EF8E84-CBE0-4610-B226-24DB5441DB95}" dt="2024-10-30T09:33:15.932" v="5297" actId="20577"/>
        <pc:sldMkLst>
          <pc:docMk/>
          <pc:sldMk cId="972955402" sldId="269"/>
        </pc:sldMkLst>
      </pc:sldChg>
      <pc:sldChg chg="modNotesTx">
        <pc:chgData name="Sophie Jadin | GoodPlanet Belgium" userId="63d2a1ef-e367-431b-9d0b-b6f467fc71e5" providerId="ADAL" clId="{22EF8E84-CBE0-4610-B226-24DB5441DB95}" dt="2024-10-30T10:28:26.238" v="7982" actId="20577"/>
        <pc:sldMkLst>
          <pc:docMk/>
          <pc:sldMk cId="3699481425" sldId="271"/>
        </pc:sldMkLst>
      </pc:sldChg>
      <pc:sldChg chg="modSp mod modNotesTx">
        <pc:chgData name="Sophie Jadin | GoodPlanet Belgium" userId="63d2a1ef-e367-431b-9d0b-b6f467fc71e5" providerId="ADAL" clId="{22EF8E84-CBE0-4610-B226-24DB5441DB95}" dt="2024-10-30T11:05:40.790" v="9543" actId="6549"/>
        <pc:sldMkLst>
          <pc:docMk/>
          <pc:sldMk cId="2420908880" sldId="272"/>
        </pc:sldMkLst>
        <pc:spChg chg="mod">
          <ac:chgData name="Sophie Jadin | GoodPlanet Belgium" userId="63d2a1ef-e367-431b-9d0b-b6f467fc71e5" providerId="ADAL" clId="{22EF8E84-CBE0-4610-B226-24DB5441DB95}" dt="2024-10-30T09:16:52.639" v="4612" actId="1076"/>
          <ac:spMkLst>
            <pc:docMk/>
            <pc:sldMk cId="2420908880" sldId="272"/>
            <ac:spMk id="2" creationId="{4E86196E-6B1C-19D4-4BF2-47D2DE91B2DB}"/>
          </ac:spMkLst>
        </pc:spChg>
      </pc:sldChg>
      <pc:sldChg chg="modSp mod modNotesTx">
        <pc:chgData name="Sophie Jadin | GoodPlanet Belgium" userId="63d2a1ef-e367-431b-9d0b-b6f467fc71e5" providerId="ADAL" clId="{22EF8E84-CBE0-4610-B226-24DB5441DB95}" dt="2024-10-30T10:12:54.756" v="7337" actId="207"/>
        <pc:sldMkLst>
          <pc:docMk/>
          <pc:sldMk cId="1932245319" sldId="276"/>
        </pc:sldMkLst>
        <pc:picChg chg="mod">
          <ac:chgData name="Sophie Jadin | GoodPlanet Belgium" userId="63d2a1ef-e367-431b-9d0b-b6f467fc71e5" providerId="ADAL" clId="{22EF8E84-CBE0-4610-B226-24DB5441DB95}" dt="2024-10-30T10:12:49.688" v="7336" actId="207"/>
          <ac:picMkLst>
            <pc:docMk/>
            <pc:sldMk cId="1932245319" sldId="276"/>
            <ac:picMk id="11" creationId="{048BDA7D-E455-6C1B-E4EB-516BC7190A23}"/>
          </ac:picMkLst>
        </pc:picChg>
        <pc:picChg chg="mod">
          <ac:chgData name="Sophie Jadin | GoodPlanet Belgium" userId="63d2a1ef-e367-431b-9d0b-b6f467fc71e5" providerId="ADAL" clId="{22EF8E84-CBE0-4610-B226-24DB5441DB95}" dt="2024-10-30T10:12:54.756" v="7337" actId="207"/>
          <ac:picMkLst>
            <pc:docMk/>
            <pc:sldMk cId="1932245319" sldId="276"/>
            <ac:picMk id="16" creationId="{85AC5B1E-460F-E5A6-9274-8F57FCB3FE1A}"/>
          </ac:picMkLst>
        </pc:picChg>
      </pc:sldChg>
      <pc:sldChg chg="modSp mod modNotesTx">
        <pc:chgData name="Sophie Jadin | GoodPlanet Belgium" userId="63d2a1ef-e367-431b-9d0b-b6f467fc71e5" providerId="ADAL" clId="{22EF8E84-CBE0-4610-B226-24DB5441DB95}" dt="2024-10-30T11:00:44.923" v="9480" actId="20577"/>
        <pc:sldMkLst>
          <pc:docMk/>
          <pc:sldMk cId="2179387714" sldId="279"/>
        </pc:sldMkLst>
        <pc:spChg chg="mod">
          <ac:chgData name="Sophie Jadin | GoodPlanet Belgium" userId="63d2a1ef-e367-431b-9d0b-b6f467fc71e5" providerId="ADAL" clId="{22EF8E84-CBE0-4610-B226-24DB5441DB95}" dt="2024-10-30T09:03:23.120" v="4461" actId="20577"/>
          <ac:spMkLst>
            <pc:docMk/>
            <pc:sldMk cId="2179387714" sldId="279"/>
            <ac:spMk id="2" creationId="{08A75E86-F23E-D986-305F-6DDDE3726949}"/>
          </ac:spMkLst>
        </pc:spChg>
        <pc:spChg chg="mod">
          <ac:chgData name="Sophie Jadin | GoodPlanet Belgium" userId="63d2a1ef-e367-431b-9d0b-b6f467fc71e5" providerId="ADAL" clId="{22EF8E84-CBE0-4610-B226-24DB5441DB95}" dt="2024-10-30T11:00:44.923" v="9480" actId="20577"/>
          <ac:spMkLst>
            <pc:docMk/>
            <pc:sldMk cId="2179387714" sldId="279"/>
            <ac:spMk id="4" creationId="{3421B9AB-8CCD-222A-EECA-00F5DBA31DC9}"/>
          </ac:spMkLst>
        </pc:spChg>
      </pc:sldChg>
      <pc:sldChg chg="modSp mod modNotesTx">
        <pc:chgData name="Sophie Jadin | GoodPlanet Belgium" userId="63d2a1ef-e367-431b-9d0b-b6f467fc71e5" providerId="ADAL" clId="{22EF8E84-CBE0-4610-B226-24DB5441DB95}" dt="2024-10-30T11:01:10.422" v="9517" actId="20577"/>
        <pc:sldMkLst>
          <pc:docMk/>
          <pc:sldMk cId="562274176" sldId="280"/>
        </pc:sldMkLst>
        <pc:spChg chg="mod">
          <ac:chgData name="Sophie Jadin | GoodPlanet Belgium" userId="63d2a1ef-e367-431b-9d0b-b6f467fc71e5" providerId="ADAL" clId="{22EF8E84-CBE0-4610-B226-24DB5441DB95}" dt="2024-10-30T08:50:35.530" v="3552" actId="20577"/>
          <ac:spMkLst>
            <pc:docMk/>
            <pc:sldMk cId="562274176" sldId="280"/>
            <ac:spMk id="2" creationId="{9B08841E-19D8-3A62-572F-211714CC4BFF}"/>
          </ac:spMkLst>
        </pc:spChg>
        <pc:spChg chg="mod">
          <ac:chgData name="Sophie Jadin | GoodPlanet Belgium" userId="63d2a1ef-e367-431b-9d0b-b6f467fc71e5" providerId="ADAL" clId="{22EF8E84-CBE0-4610-B226-24DB5441DB95}" dt="2024-10-30T11:01:00.256" v="9503" actId="20577"/>
          <ac:spMkLst>
            <pc:docMk/>
            <pc:sldMk cId="562274176" sldId="280"/>
            <ac:spMk id="3" creationId="{D4EC6215-ED2A-B629-BFD4-D405BCF8CC49}"/>
          </ac:spMkLst>
        </pc:spChg>
        <pc:spChg chg="mod">
          <ac:chgData name="Sophie Jadin | GoodPlanet Belgium" userId="63d2a1ef-e367-431b-9d0b-b6f467fc71e5" providerId="ADAL" clId="{22EF8E84-CBE0-4610-B226-24DB5441DB95}" dt="2024-10-30T08:53:13.164" v="3573" actId="1076"/>
          <ac:spMkLst>
            <pc:docMk/>
            <pc:sldMk cId="562274176" sldId="280"/>
            <ac:spMk id="5" creationId="{2BACD3F3-2CF0-CC56-5732-BC3D479686A4}"/>
          </ac:spMkLst>
        </pc:spChg>
        <pc:spChg chg="mod">
          <ac:chgData name="Sophie Jadin | GoodPlanet Belgium" userId="63d2a1ef-e367-431b-9d0b-b6f467fc71e5" providerId="ADAL" clId="{22EF8E84-CBE0-4610-B226-24DB5441DB95}" dt="2024-10-30T08:53:48.168" v="3577" actId="1076"/>
          <ac:spMkLst>
            <pc:docMk/>
            <pc:sldMk cId="562274176" sldId="280"/>
            <ac:spMk id="6" creationId="{E6BF6A2F-4158-E94D-111B-6C5169A4D999}"/>
          </ac:spMkLst>
        </pc:spChg>
        <pc:spChg chg="mod">
          <ac:chgData name="Sophie Jadin | GoodPlanet Belgium" userId="63d2a1ef-e367-431b-9d0b-b6f467fc71e5" providerId="ADAL" clId="{22EF8E84-CBE0-4610-B226-24DB5441DB95}" dt="2024-10-30T08:53:57.507" v="3578" actId="1076"/>
          <ac:spMkLst>
            <pc:docMk/>
            <pc:sldMk cId="562274176" sldId="280"/>
            <ac:spMk id="7" creationId="{77132567-FC19-3549-291B-CF28D17436C8}"/>
          </ac:spMkLst>
        </pc:spChg>
        <pc:spChg chg="mod">
          <ac:chgData name="Sophie Jadin | GoodPlanet Belgium" userId="63d2a1ef-e367-431b-9d0b-b6f467fc71e5" providerId="ADAL" clId="{22EF8E84-CBE0-4610-B226-24DB5441DB95}" dt="2024-10-30T08:53:39.659" v="3576" actId="1076"/>
          <ac:spMkLst>
            <pc:docMk/>
            <pc:sldMk cId="562274176" sldId="280"/>
            <ac:spMk id="8" creationId="{1396DF2A-21C3-AF2A-AF83-7AF593723304}"/>
          </ac:spMkLst>
        </pc:spChg>
        <pc:picChg chg="mod">
          <ac:chgData name="Sophie Jadin | GoodPlanet Belgium" userId="63d2a1ef-e367-431b-9d0b-b6f467fc71e5" providerId="ADAL" clId="{22EF8E84-CBE0-4610-B226-24DB5441DB95}" dt="2024-10-30T08:51:55.613" v="3564" actId="1076"/>
          <ac:picMkLst>
            <pc:docMk/>
            <pc:sldMk cId="562274176" sldId="280"/>
            <ac:picMk id="4" creationId="{CE02AA7F-1C54-8771-8668-17FE4F631FF0}"/>
          </ac:picMkLst>
        </pc:picChg>
      </pc:sldChg>
      <pc:sldChg chg="modSp mod modNotesTx">
        <pc:chgData name="Sophie Jadin | GoodPlanet Belgium" userId="63d2a1ef-e367-431b-9d0b-b6f467fc71e5" providerId="ADAL" clId="{22EF8E84-CBE0-4610-B226-24DB5441DB95}" dt="2024-10-30T11:17:31.081" v="9550" actId="20577"/>
        <pc:sldMkLst>
          <pc:docMk/>
          <pc:sldMk cId="3055986736" sldId="281"/>
        </pc:sldMkLst>
        <pc:spChg chg="mod">
          <ac:chgData name="Sophie Jadin | GoodPlanet Belgium" userId="63d2a1ef-e367-431b-9d0b-b6f467fc71e5" providerId="ADAL" clId="{22EF8E84-CBE0-4610-B226-24DB5441DB95}" dt="2024-10-30T11:17:31.081" v="9550" actId="20577"/>
          <ac:spMkLst>
            <pc:docMk/>
            <pc:sldMk cId="3055986736" sldId="281"/>
            <ac:spMk id="3" creationId="{CC03E390-9D4E-494F-D4FD-D7904203FAEE}"/>
          </ac:spMkLst>
        </pc:spChg>
      </pc:sldChg>
      <pc:sldChg chg="addSp delSp modSp mod modNotesTx">
        <pc:chgData name="Sophie Jadin | GoodPlanet Belgium" userId="63d2a1ef-e367-431b-9d0b-b6f467fc71e5" providerId="ADAL" clId="{22EF8E84-CBE0-4610-B226-24DB5441DB95}" dt="2024-10-30T10:26:46.491" v="7957" actId="1076"/>
        <pc:sldMkLst>
          <pc:docMk/>
          <pc:sldMk cId="2340400440" sldId="283"/>
        </pc:sldMkLst>
        <pc:picChg chg="add del mod">
          <ac:chgData name="Sophie Jadin | GoodPlanet Belgium" userId="63d2a1ef-e367-431b-9d0b-b6f467fc71e5" providerId="ADAL" clId="{22EF8E84-CBE0-4610-B226-24DB5441DB95}" dt="2024-10-30T10:25:31.221" v="7846" actId="478"/>
          <ac:picMkLst>
            <pc:docMk/>
            <pc:sldMk cId="2340400440" sldId="283"/>
            <ac:picMk id="4" creationId="{5181DCBE-9553-0D60-D538-DC0C176FB4DD}"/>
          </ac:picMkLst>
        </pc:picChg>
        <pc:picChg chg="del">
          <ac:chgData name="Sophie Jadin | GoodPlanet Belgium" userId="63d2a1ef-e367-431b-9d0b-b6f467fc71e5" providerId="ADAL" clId="{22EF8E84-CBE0-4610-B226-24DB5441DB95}" dt="2024-10-30T10:23:54.534" v="7838" actId="478"/>
          <ac:picMkLst>
            <pc:docMk/>
            <pc:sldMk cId="2340400440" sldId="283"/>
            <ac:picMk id="5" creationId="{799C9129-D2A0-6B6F-82B0-D135E20F9850}"/>
          </ac:picMkLst>
        </pc:picChg>
        <pc:picChg chg="add mod">
          <ac:chgData name="Sophie Jadin | GoodPlanet Belgium" userId="63d2a1ef-e367-431b-9d0b-b6f467fc71e5" providerId="ADAL" clId="{22EF8E84-CBE0-4610-B226-24DB5441DB95}" dt="2024-10-30T10:26:46.491" v="7957" actId="1076"/>
          <ac:picMkLst>
            <pc:docMk/>
            <pc:sldMk cId="2340400440" sldId="283"/>
            <ac:picMk id="7" creationId="{97170ED8-4645-ED4A-ED9C-97F4D55A6874}"/>
          </ac:picMkLst>
        </pc:picChg>
      </pc:sldChg>
      <pc:sldChg chg="modNotesTx">
        <pc:chgData name="Sophie Jadin | GoodPlanet Belgium" userId="63d2a1ef-e367-431b-9d0b-b6f467fc71e5" providerId="ADAL" clId="{22EF8E84-CBE0-4610-B226-24DB5441DB95}" dt="2024-10-30T10:42:20.376" v="8826" actId="20577"/>
        <pc:sldMkLst>
          <pc:docMk/>
          <pc:sldMk cId="3770497465" sldId="288"/>
        </pc:sldMkLst>
      </pc:sldChg>
      <pc:sldChg chg="modSp mod modNotesTx">
        <pc:chgData name="Sophie Jadin | GoodPlanet Belgium" userId="63d2a1ef-e367-431b-9d0b-b6f467fc71e5" providerId="ADAL" clId="{22EF8E84-CBE0-4610-B226-24DB5441DB95}" dt="2024-10-30T11:19:52.865" v="9553" actId="1076"/>
        <pc:sldMkLst>
          <pc:docMk/>
          <pc:sldMk cId="1191650704" sldId="290"/>
        </pc:sldMkLst>
        <pc:spChg chg="mod">
          <ac:chgData name="Sophie Jadin | GoodPlanet Belgium" userId="63d2a1ef-e367-431b-9d0b-b6f467fc71e5" providerId="ADAL" clId="{22EF8E84-CBE0-4610-B226-24DB5441DB95}" dt="2024-10-30T11:19:52.865" v="9553" actId="1076"/>
          <ac:spMkLst>
            <pc:docMk/>
            <pc:sldMk cId="1191650704" sldId="290"/>
            <ac:spMk id="2" creationId="{EB2ED059-1487-0684-9904-14D406D08ACC}"/>
          </ac:spMkLst>
        </pc:spChg>
      </pc:sldChg>
      <pc:sldChg chg="modNotesTx">
        <pc:chgData name="Sophie Jadin | GoodPlanet Belgium" userId="63d2a1ef-e367-431b-9d0b-b6f467fc71e5" providerId="ADAL" clId="{22EF8E84-CBE0-4610-B226-24DB5441DB95}" dt="2024-10-30T10:35:16.469" v="8540" actId="20577"/>
        <pc:sldMkLst>
          <pc:docMk/>
          <pc:sldMk cId="2140782914" sldId="330"/>
        </pc:sldMkLst>
      </pc:sldChg>
      <pc:sldChg chg="modNotesTx">
        <pc:chgData name="Sophie Jadin | GoodPlanet Belgium" userId="63d2a1ef-e367-431b-9d0b-b6f467fc71e5" providerId="ADAL" clId="{22EF8E84-CBE0-4610-B226-24DB5441DB95}" dt="2024-10-30T10:15:49.208" v="7458" actId="20577"/>
        <pc:sldMkLst>
          <pc:docMk/>
          <pc:sldMk cId="1949253137" sldId="331"/>
        </pc:sldMkLst>
      </pc:sldChg>
      <pc:sldChg chg="modNotesTx">
        <pc:chgData name="Sophie Jadin | GoodPlanet Belgium" userId="63d2a1ef-e367-431b-9d0b-b6f467fc71e5" providerId="ADAL" clId="{22EF8E84-CBE0-4610-B226-24DB5441DB95}" dt="2024-10-30T11:06:00.613" v="9544" actId="20577"/>
        <pc:sldMkLst>
          <pc:docMk/>
          <pc:sldMk cId="1724343384" sldId="340"/>
        </pc:sldMkLst>
      </pc:sldChg>
      <pc:sldChg chg="modSp mod modNotesTx">
        <pc:chgData name="Sophie Jadin | GoodPlanet Belgium" userId="63d2a1ef-e367-431b-9d0b-b6f467fc71e5" providerId="ADAL" clId="{22EF8E84-CBE0-4610-B226-24DB5441DB95}" dt="2024-10-30T09:39:15.731" v="5403" actId="20577"/>
        <pc:sldMkLst>
          <pc:docMk/>
          <pc:sldMk cId="1809664097" sldId="344"/>
        </pc:sldMkLst>
        <pc:spChg chg="mod">
          <ac:chgData name="Sophie Jadin | GoodPlanet Belgium" userId="63d2a1ef-e367-431b-9d0b-b6f467fc71e5" providerId="ADAL" clId="{22EF8E84-CBE0-4610-B226-24DB5441DB95}" dt="2024-10-30T09:36:28.358" v="5335" actId="20577"/>
          <ac:spMkLst>
            <pc:docMk/>
            <pc:sldMk cId="1809664097" sldId="344"/>
            <ac:spMk id="2" creationId="{D974BB70-CE53-87F7-6C1B-526F391AE4ED}"/>
          </ac:spMkLst>
        </pc:spChg>
        <pc:spChg chg="mod">
          <ac:chgData name="Sophie Jadin | GoodPlanet Belgium" userId="63d2a1ef-e367-431b-9d0b-b6f467fc71e5" providerId="ADAL" clId="{22EF8E84-CBE0-4610-B226-24DB5441DB95}" dt="2024-10-30T09:39:15.731" v="5403" actId="20577"/>
          <ac:spMkLst>
            <pc:docMk/>
            <pc:sldMk cId="1809664097" sldId="344"/>
            <ac:spMk id="3" creationId="{E59CBC0E-1774-8E6F-D162-272EB21A19F7}"/>
          </ac:spMkLst>
        </pc:spChg>
      </pc:sldChg>
      <pc:sldChg chg="modSp mod modNotesTx">
        <pc:chgData name="Sophie Jadin | GoodPlanet Belgium" userId="63d2a1ef-e367-431b-9d0b-b6f467fc71e5" providerId="ADAL" clId="{22EF8E84-CBE0-4610-B226-24DB5441DB95}" dt="2024-10-30T11:21:02.190" v="9556" actId="1076"/>
        <pc:sldMkLst>
          <pc:docMk/>
          <pc:sldMk cId="3238131281" sldId="347"/>
        </pc:sldMkLst>
        <pc:picChg chg="mod modCrop">
          <ac:chgData name="Sophie Jadin | GoodPlanet Belgium" userId="63d2a1ef-e367-431b-9d0b-b6f467fc71e5" providerId="ADAL" clId="{22EF8E84-CBE0-4610-B226-24DB5441DB95}" dt="2024-10-30T11:21:02.190" v="9556" actId="1076"/>
          <ac:picMkLst>
            <pc:docMk/>
            <pc:sldMk cId="3238131281" sldId="347"/>
            <ac:picMk id="15" creationId="{ED813520-0246-72EC-81E2-18D549626894}"/>
          </ac:picMkLst>
        </pc:picChg>
      </pc:sldChg>
      <pc:sldChg chg="addSp delSp modSp mod modNotesTx">
        <pc:chgData name="Sophie Jadin | GoodPlanet Belgium" userId="63d2a1ef-e367-431b-9d0b-b6f467fc71e5" providerId="ADAL" clId="{22EF8E84-CBE0-4610-B226-24DB5441DB95}" dt="2024-10-31T08:22:41.912" v="9793" actId="113"/>
        <pc:sldMkLst>
          <pc:docMk/>
          <pc:sldMk cId="407831001" sldId="349"/>
        </pc:sldMkLst>
        <pc:spChg chg="mod">
          <ac:chgData name="Sophie Jadin | GoodPlanet Belgium" userId="63d2a1ef-e367-431b-9d0b-b6f467fc71e5" providerId="ADAL" clId="{22EF8E84-CBE0-4610-B226-24DB5441DB95}" dt="2024-10-31T08:19:20.564" v="9589" actId="20577"/>
          <ac:spMkLst>
            <pc:docMk/>
            <pc:sldMk cId="407831001" sldId="349"/>
            <ac:spMk id="16" creationId="{D5D276FB-C0AB-140E-148F-1287CD70A095}"/>
          </ac:spMkLst>
        </pc:spChg>
        <pc:spChg chg="mod">
          <ac:chgData name="Sophie Jadin | GoodPlanet Belgium" userId="63d2a1ef-e367-431b-9d0b-b6f467fc71e5" providerId="ADAL" clId="{22EF8E84-CBE0-4610-B226-24DB5441DB95}" dt="2024-10-30T09:12:18.462" v="4492" actId="1076"/>
          <ac:spMkLst>
            <pc:docMk/>
            <pc:sldMk cId="407831001" sldId="349"/>
            <ac:spMk id="17" creationId="{08F11A23-F544-0E01-43CB-D357C2CE64D7}"/>
          </ac:spMkLst>
        </pc:spChg>
        <pc:spChg chg="mod">
          <ac:chgData name="Sophie Jadin | GoodPlanet Belgium" userId="63d2a1ef-e367-431b-9d0b-b6f467fc71e5" providerId="ADAL" clId="{22EF8E84-CBE0-4610-B226-24DB5441DB95}" dt="2024-10-30T09:11:14.829" v="4484" actId="1076"/>
          <ac:spMkLst>
            <pc:docMk/>
            <pc:sldMk cId="407831001" sldId="349"/>
            <ac:spMk id="18" creationId="{6DAF08E1-6547-C1FE-6B64-B9A233F7A990}"/>
          </ac:spMkLst>
        </pc:spChg>
        <pc:spChg chg="mod">
          <ac:chgData name="Sophie Jadin | GoodPlanet Belgium" userId="63d2a1ef-e367-431b-9d0b-b6f467fc71e5" providerId="ADAL" clId="{22EF8E84-CBE0-4610-B226-24DB5441DB95}" dt="2024-10-30T09:10:55.280" v="4482" actId="1076"/>
          <ac:spMkLst>
            <pc:docMk/>
            <pc:sldMk cId="407831001" sldId="349"/>
            <ac:spMk id="19" creationId="{06434E14-B397-8E07-A57B-A46B1AC47E89}"/>
          </ac:spMkLst>
        </pc:spChg>
        <pc:spChg chg="mod">
          <ac:chgData name="Sophie Jadin | GoodPlanet Belgium" userId="63d2a1ef-e367-431b-9d0b-b6f467fc71e5" providerId="ADAL" clId="{22EF8E84-CBE0-4610-B226-24DB5441DB95}" dt="2024-10-30T09:12:08.443" v="4491" actId="1076"/>
          <ac:spMkLst>
            <pc:docMk/>
            <pc:sldMk cId="407831001" sldId="349"/>
            <ac:spMk id="20" creationId="{25C34B7A-6FF7-37A4-BAE3-FB087BCF2FCF}"/>
          </ac:spMkLst>
        </pc:spChg>
        <pc:spChg chg="mod">
          <ac:chgData name="Sophie Jadin | GoodPlanet Belgium" userId="63d2a1ef-e367-431b-9d0b-b6f467fc71e5" providerId="ADAL" clId="{22EF8E84-CBE0-4610-B226-24DB5441DB95}" dt="2024-10-30T09:12:03.696" v="4490" actId="1076"/>
          <ac:spMkLst>
            <pc:docMk/>
            <pc:sldMk cId="407831001" sldId="349"/>
            <ac:spMk id="21" creationId="{C28313A6-3946-8BDD-BE1E-FFDAAE39C738}"/>
          </ac:spMkLst>
        </pc:spChg>
        <pc:spChg chg="mod">
          <ac:chgData name="Sophie Jadin | GoodPlanet Belgium" userId="63d2a1ef-e367-431b-9d0b-b6f467fc71e5" providerId="ADAL" clId="{22EF8E84-CBE0-4610-B226-24DB5441DB95}" dt="2024-10-30T11:15:37.546" v="9547" actId="1076"/>
          <ac:spMkLst>
            <pc:docMk/>
            <pc:sldMk cId="407831001" sldId="349"/>
            <ac:spMk id="22" creationId="{C4C69E59-1B01-35CC-2B88-8AB94EF2D903}"/>
          </ac:spMkLst>
        </pc:spChg>
        <pc:spChg chg="mod">
          <ac:chgData name="Sophie Jadin | GoodPlanet Belgium" userId="63d2a1ef-e367-431b-9d0b-b6f467fc71e5" providerId="ADAL" clId="{22EF8E84-CBE0-4610-B226-24DB5441DB95}" dt="2024-10-30T09:11:54.848" v="4489" actId="1076"/>
          <ac:spMkLst>
            <pc:docMk/>
            <pc:sldMk cId="407831001" sldId="349"/>
            <ac:spMk id="23" creationId="{D33B078A-B783-41DF-1065-3972C960290B}"/>
          </ac:spMkLst>
        </pc:spChg>
        <pc:spChg chg="mod">
          <ac:chgData name="Sophie Jadin | GoodPlanet Belgium" userId="63d2a1ef-e367-431b-9d0b-b6f467fc71e5" providerId="ADAL" clId="{22EF8E84-CBE0-4610-B226-24DB5441DB95}" dt="2024-10-30T09:11:49.727" v="4488" actId="1076"/>
          <ac:spMkLst>
            <pc:docMk/>
            <pc:sldMk cId="407831001" sldId="349"/>
            <ac:spMk id="24" creationId="{389554C4-0856-A222-7729-74F59574EED3}"/>
          </ac:spMkLst>
        </pc:spChg>
        <pc:spChg chg="add del mod">
          <ac:chgData name="Sophie Jadin | GoodPlanet Belgium" userId="63d2a1ef-e367-431b-9d0b-b6f467fc71e5" providerId="ADAL" clId="{22EF8E84-CBE0-4610-B226-24DB5441DB95}" dt="2024-10-31T08:18:19.223" v="9564" actId="478"/>
          <ac:spMkLst>
            <pc:docMk/>
            <pc:sldMk cId="407831001" sldId="349"/>
            <ac:spMk id="25" creationId="{38964C62-BA1F-EC51-BF0C-82B57C242752}"/>
          </ac:spMkLst>
        </pc:spChg>
        <pc:picChg chg="add del mod">
          <ac:chgData name="Sophie Jadin | GoodPlanet Belgium" userId="63d2a1ef-e367-431b-9d0b-b6f467fc71e5" providerId="ADAL" clId="{22EF8E84-CBE0-4610-B226-24DB5441DB95}" dt="2024-10-31T08:18:36.578" v="9572"/>
          <ac:picMkLst>
            <pc:docMk/>
            <pc:sldMk cId="407831001" sldId="349"/>
            <ac:picMk id="3" creationId="{1ADCA46A-1512-6B69-8DF6-205DBA38FFC7}"/>
          </ac:picMkLst>
        </pc:picChg>
        <pc:picChg chg="add del">
          <ac:chgData name="Sophie Jadin | GoodPlanet Belgium" userId="63d2a1ef-e367-431b-9d0b-b6f467fc71e5" providerId="ADAL" clId="{22EF8E84-CBE0-4610-B226-24DB5441DB95}" dt="2024-10-31T08:18:34.583" v="9567" actId="22"/>
          <ac:picMkLst>
            <pc:docMk/>
            <pc:sldMk cId="407831001" sldId="349"/>
            <ac:picMk id="5" creationId="{BAC7A054-AB83-F11A-E9EA-565071712D29}"/>
          </ac:picMkLst>
        </pc:picChg>
        <pc:picChg chg="add del mod">
          <ac:chgData name="Sophie Jadin | GoodPlanet Belgium" userId="63d2a1ef-e367-431b-9d0b-b6f467fc71e5" providerId="ADAL" clId="{22EF8E84-CBE0-4610-B226-24DB5441DB95}" dt="2024-10-31T08:19:03.977" v="9575" actId="14100"/>
          <ac:picMkLst>
            <pc:docMk/>
            <pc:sldMk cId="407831001" sldId="349"/>
            <ac:picMk id="9" creationId="{1404E994-0E93-E884-CBD7-1D509C565F02}"/>
          </ac:picMkLst>
        </pc:picChg>
      </pc:sldChg>
      <pc:sldChg chg="modNotesTx">
        <pc:chgData name="Sophie Jadin | GoodPlanet Belgium" userId="63d2a1ef-e367-431b-9d0b-b6f467fc71e5" providerId="ADAL" clId="{22EF8E84-CBE0-4610-B226-24DB5441DB95}" dt="2024-10-30T10:36:26.434" v="8750" actId="20577"/>
        <pc:sldMkLst>
          <pc:docMk/>
          <pc:sldMk cId="1248177776" sldId="351"/>
        </pc:sldMkLst>
      </pc:sldChg>
      <pc:sldChg chg="modNotesTx">
        <pc:chgData name="Sophie Jadin | GoodPlanet Belgium" userId="63d2a1ef-e367-431b-9d0b-b6f467fc71e5" providerId="ADAL" clId="{22EF8E84-CBE0-4610-B226-24DB5441DB95}" dt="2024-10-30T10:56:36.727" v="9367" actId="20577"/>
        <pc:sldMkLst>
          <pc:docMk/>
          <pc:sldMk cId="3720440419" sldId="355"/>
        </pc:sldMkLst>
      </pc:sldChg>
      <pc:sldChg chg="addSp delSp modSp mod modNotesTx">
        <pc:chgData name="Sophie Jadin | GoodPlanet Belgium" userId="63d2a1ef-e367-431b-9d0b-b6f467fc71e5" providerId="ADAL" clId="{22EF8E84-CBE0-4610-B226-24DB5441DB95}" dt="2024-10-30T10:13:13.350" v="7338" actId="120"/>
        <pc:sldMkLst>
          <pc:docMk/>
          <pc:sldMk cId="1378830478" sldId="356"/>
        </pc:sldMkLst>
        <pc:spChg chg="mod">
          <ac:chgData name="Sophie Jadin | GoodPlanet Belgium" userId="63d2a1ef-e367-431b-9d0b-b6f467fc71e5" providerId="ADAL" clId="{22EF8E84-CBE0-4610-B226-24DB5441DB95}" dt="2024-10-30T09:57:08.128" v="7113" actId="20577"/>
          <ac:spMkLst>
            <pc:docMk/>
            <pc:sldMk cId="1378830478" sldId="356"/>
            <ac:spMk id="2" creationId="{194A2184-23A0-AFB5-D511-1F3F10068418}"/>
          </ac:spMkLst>
        </pc:spChg>
        <pc:spChg chg="mod">
          <ac:chgData name="Sophie Jadin | GoodPlanet Belgium" userId="63d2a1ef-e367-431b-9d0b-b6f467fc71e5" providerId="ADAL" clId="{22EF8E84-CBE0-4610-B226-24DB5441DB95}" dt="2024-10-30T10:10:04.660" v="7308" actId="113"/>
          <ac:spMkLst>
            <pc:docMk/>
            <pc:sldMk cId="1378830478" sldId="356"/>
            <ac:spMk id="5" creationId="{2C64E8E2-F0FF-761D-541C-1A847E00EB2A}"/>
          </ac:spMkLst>
        </pc:spChg>
        <pc:spChg chg="mod">
          <ac:chgData name="Sophie Jadin | GoodPlanet Belgium" userId="63d2a1ef-e367-431b-9d0b-b6f467fc71e5" providerId="ADAL" clId="{22EF8E84-CBE0-4610-B226-24DB5441DB95}" dt="2024-10-30T10:10:43.696" v="7335" actId="1076"/>
          <ac:spMkLst>
            <pc:docMk/>
            <pc:sldMk cId="1378830478" sldId="356"/>
            <ac:spMk id="6" creationId="{8E231FEA-922E-78FF-62F8-6A6EC8A60C65}"/>
          </ac:spMkLst>
        </pc:spChg>
        <pc:spChg chg="mod">
          <ac:chgData name="Sophie Jadin | GoodPlanet Belgium" userId="63d2a1ef-e367-431b-9d0b-b6f467fc71e5" providerId="ADAL" clId="{22EF8E84-CBE0-4610-B226-24DB5441DB95}" dt="2024-10-30T10:13:13.350" v="7338" actId="120"/>
          <ac:spMkLst>
            <pc:docMk/>
            <pc:sldMk cId="1378830478" sldId="356"/>
            <ac:spMk id="7" creationId="{ED35EB98-2AF7-E624-6C7A-94C1501F208D}"/>
          </ac:spMkLst>
        </pc:spChg>
        <pc:spChg chg="mod">
          <ac:chgData name="Sophie Jadin | GoodPlanet Belgium" userId="63d2a1ef-e367-431b-9d0b-b6f467fc71e5" providerId="ADAL" clId="{22EF8E84-CBE0-4610-B226-24DB5441DB95}" dt="2024-10-30T10:09:45.958" v="7305" actId="1076"/>
          <ac:spMkLst>
            <pc:docMk/>
            <pc:sldMk cId="1378830478" sldId="356"/>
            <ac:spMk id="18" creationId="{65CEF675-5C2D-0848-AB6B-C6C7C0960C99}"/>
          </ac:spMkLst>
        </pc:spChg>
        <pc:grpChg chg="del topLvl">
          <ac:chgData name="Sophie Jadin | GoodPlanet Belgium" userId="63d2a1ef-e367-431b-9d0b-b6f467fc71e5" providerId="ADAL" clId="{22EF8E84-CBE0-4610-B226-24DB5441DB95}" dt="2024-10-30T10:00:45.267" v="7168" actId="478"/>
          <ac:grpSpMkLst>
            <pc:docMk/>
            <pc:sldMk cId="1378830478" sldId="356"/>
            <ac:grpSpMk id="3" creationId="{7B2C5C49-BEB4-4456-268C-761F4994DDAC}"/>
          </ac:grpSpMkLst>
        </pc:grpChg>
        <pc:grpChg chg="del mod ord">
          <ac:chgData name="Sophie Jadin | GoodPlanet Belgium" userId="63d2a1ef-e367-431b-9d0b-b6f467fc71e5" providerId="ADAL" clId="{22EF8E84-CBE0-4610-B226-24DB5441DB95}" dt="2024-10-30T10:00:43.980" v="7167" actId="478"/>
          <ac:grpSpMkLst>
            <pc:docMk/>
            <pc:sldMk cId="1378830478" sldId="356"/>
            <ac:grpSpMk id="4" creationId="{98089651-4032-D277-58D2-57C0740FE310}"/>
          </ac:grpSpMkLst>
        </pc:grpChg>
        <pc:picChg chg="del mod topLvl">
          <ac:chgData name="Sophie Jadin | GoodPlanet Belgium" userId="63d2a1ef-e367-431b-9d0b-b6f467fc71e5" providerId="ADAL" clId="{22EF8E84-CBE0-4610-B226-24DB5441DB95}" dt="2024-10-30T10:00:43.980" v="7167" actId="478"/>
          <ac:picMkLst>
            <pc:docMk/>
            <pc:sldMk cId="1378830478" sldId="356"/>
            <ac:picMk id="8" creationId="{1AA0822B-6D5D-DA45-4DDE-F1214AA18AF4}"/>
          </ac:picMkLst>
        </pc:picChg>
        <pc:picChg chg="del mod">
          <ac:chgData name="Sophie Jadin | GoodPlanet Belgium" userId="63d2a1ef-e367-431b-9d0b-b6f467fc71e5" providerId="ADAL" clId="{22EF8E84-CBE0-4610-B226-24DB5441DB95}" dt="2024-10-30T10:00:48.872" v="7171" actId="478"/>
          <ac:picMkLst>
            <pc:docMk/>
            <pc:sldMk cId="1378830478" sldId="356"/>
            <ac:picMk id="10" creationId="{847791E8-E746-07ED-59D7-06E975C86ABB}"/>
          </ac:picMkLst>
        </pc:picChg>
        <pc:picChg chg="del mod">
          <ac:chgData name="Sophie Jadin | GoodPlanet Belgium" userId="63d2a1ef-e367-431b-9d0b-b6f467fc71e5" providerId="ADAL" clId="{22EF8E84-CBE0-4610-B226-24DB5441DB95}" dt="2024-10-30T10:00:46.539" v="7169" actId="478"/>
          <ac:picMkLst>
            <pc:docMk/>
            <pc:sldMk cId="1378830478" sldId="356"/>
            <ac:picMk id="11" creationId="{048BDA7D-E455-6C1B-E4EB-516BC7190A23}"/>
          </ac:picMkLst>
        </pc:picChg>
        <pc:picChg chg="del mod">
          <ac:chgData name="Sophie Jadin | GoodPlanet Belgium" userId="63d2a1ef-e367-431b-9d0b-b6f467fc71e5" providerId="ADAL" clId="{22EF8E84-CBE0-4610-B226-24DB5441DB95}" dt="2024-10-30T10:00:50.912" v="7172" actId="478"/>
          <ac:picMkLst>
            <pc:docMk/>
            <pc:sldMk cId="1378830478" sldId="356"/>
            <ac:picMk id="15" creationId="{4331FC05-5298-AC41-8348-051A02D3363A}"/>
          </ac:picMkLst>
        </pc:picChg>
        <pc:picChg chg="del mod ord">
          <ac:chgData name="Sophie Jadin | GoodPlanet Belgium" userId="63d2a1ef-e367-431b-9d0b-b6f467fc71e5" providerId="ADAL" clId="{22EF8E84-CBE0-4610-B226-24DB5441DB95}" dt="2024-10-30T10:00:52.161" v="7173" actId="478"/>
          <ac:picMkLst>
            <pc:docMk/>
            <pc:sldMk cId="1378830478" sldId="356"/>
            <ac:picMk id="16" creationId="{85AC5B1E-460F-E5A6-9274-8F57FCB3FE1A}"/>
          </ac:picMkLst>
        </pc:picChg>
        <pc:picChg chg="del mod">
          <ac:chgData name="Sophie Jadin | GoodPlanet Belgium" userId="63d2a1ef-e367-431b-9d0b-b6f467fc71e5" providerId="ADAL" clId="{22EF8E84-CBE0-4610-B226-24DB5441DB95}" dt="2024-10-30T10:00:47.737" v="7170" actId="478"/>
          <ac:picMkLst>
            <pc:docMk/>
            <pc:sldMk cId="1378830478" sldId="356"/>
            <ac:picMk id="17" creationId="{732AEAFD-91EB-EB91-08AE-2A0D6EF41221}"/>
          </ac:picMkLst>
        </pc:picChg>
        <pc:picChg chg="add mod ord">
          <ac:chgData name="Sophie Jadin | GoodPlanet Belgium" userId="63d2a1ef-e367-431b-9d0b-b6f467fc71e5" providerId="ADAL" clId="{22EF8E84-CBE0-4610-B226-24DB5441DB95}" dt="2024-10-30T10:06:11.130" v="7262" actId="1076"/>
          <ac:picMkLst>
            <pc:docMk/>
            <pc:sldMk cId="1378830478" sldId="356"/>
            <ac:picMk id="19" creationId="{7285BC9A-5E86-22E3-52DB-49918DC2DDAE}"/>
          </ac:picMkLst>
        </pc:picChg>
        <pc:picChg chg="add mod">
          <ac:chgData name="Sophie Jadin | GoodPlanet Belgium" userId="63d2a1ef-e367-431b-9d0b-b6f467fc71e5" providerId="ADAL" clId="{22EF8E84-CBE0-4610-B226-24DB5441DB95}" dt="2024-10-30T10:02:19.735" v="7196" actId="14100"/>
          <ac:picMkLst>
            <pc:docMk/>
            <pc:sldMk cId="1378830478" sldId="356"/>
            <ac:picMk id="20" creationId="{60197FC9-BA61-55C1-8E8D-8B9971D1BA94}"/>
          </ac:picMkLst>
        </pc:picChg>
        <pc:picChg chg="add mod">
          <ac:chgData name="Sophie Jadin | GoodPlanet Belgium" userId="63d2a1ef-e367-431b-9d0b-b6f467fc71e5" providerId="ADAL" clId="{22EF8E84-CBE0-4610-B226-24DB5441DB95}" dt="2024-10-30T10:03:19.118" v="7202" actId="1076"/>
          <ac:picMkLst>
            <pc:docMk/>
            <pc:sldMk cId="1378830478" sldId="356"/>
            <ac:picMk id="21" creationId="{4BC3005D-41F1-AEF2-A7D7-A926936B043D}"/>
          </ac:picMkLst>
        </pc:picChg>
        <pc:picChg chg="add mod">
          <ac:chgData name="Sophie Jadin | GoodPlanet Belgium" userId="63d2a1ef-e367-431b-9d0b-b6f467fc71e5" providerId="ADAL" clId="{22EF8E84-CBE0-4610-B226-24DB5441DB95}" dt="2024-10-30T10:03:34.682" v="7206" actId="1076"/>
          <ac:picMkLst>
            <pc:docMk/>
            <pc:sldMk cId="1378830478" sldId="356"/>
            <ac:picMk id="22" creationId="{BAF25502-F870-6CC7-DAFD-64B9F3CCC5D4}"/>
          </ac:picMkLst>
        </pc:picChg>
        <pc:picChg chg="add mod">
          <ac:chgData name="Sophie Jadin | GoodPlanet Belgium" userId="63d2a1ef-e367-431b-9d0b-b6f467fc71e5" providerId="ADAL" clId="{22EF8E84-CBE0-4610-B226-24DB5441DB95}" dt="2024-10-30T10:09:21.069" v="7289" actId="207"/>
          <ac:picMkLst>
            <pc:docMk/>
            <pc:sldMk cId="1378830478" sldId="356"/>
            <ac:picMk id="23" creationId="{BB0103B2-4FAE-1D00-19C5-7F2B31E86655}"/>
          </ac:picMkLst>
        </pc:picChg>
        <pc:picChg chg="add mod">
          <ac:chgData name="Sophie Jadin | GoodPlanet Belgium" userId="63d2a1ef-e367-431b-9d0b-b6f467fc71e5" providerId="ADAL" clId="{22EF8E84-CBE0-4610-B226-24DB5441DB95}" dt="2024-10-30T10:06:28.647" v="7267" actId="1076"/>
          <ac:picMkLst>
            <pc:docMk/>
            <pc:sldMk cId="1378830478" sldId="356"/>
            <ac:picMk id="24" creationId="{22711966-1846-6C43-C2D8-18A4BCF55E98}"/>
          </ac:picMkLst>
        </pc:picChg>
        <pc:picChg chg="add mod">
          <ac:chgData name="Sophie Jadin | GoodPlanet Belgium" userId="63d2a1ef-e367-431b-9d0b-b6f467fc71e5" providerId="ADAL" clId="{22EF8E84-CBE0-4610-B226-24DB5441DB95}" dt="2024-10-30T10:06:53.752" v="7272" actId="14100"/>
          <ac:picMkLst>
            <pc:docMk/>
            <pc:sldMk cId="1378830478" sldId="356"/>
            <ac:picMk id="25" creationId="{CA3A3EE0-851E-34BC-FCB7-A9FEBB0A9151}"/>
          </ac:picMkLst>
        </pc:picChg>
        <pc:picChg chg="add mod">
          <ac:chgData name="Sophie Jadin | GoodPlanet Belgium" userId="63d2a1ef-e367-431b-9d0b-b6f467fc71e5" providerId="ADAL" clId="{22EF8E84-CBE0-4610-B226-24DB5441DB95}" dt="2024-10-30T10:06:00.657" v="7257" actId="14100"/>
          <ac:picMkLst>
            <pc:docMk/>
            <pc:sldMk cId="1378830478" sldId="356"/>
            <ac:picMk id="26" creationId="{282E0291-EE17-F1D2-6816-F22EA06D46B0}"/>
          </ac:picMkLst>
        </pc:picChg>
        <pc:picChg chg="add mod">
          <ac:chgData name="Sophie Jadin | GoodPlanet Belgium" userId="63d2a1ef-e367-431b-9d0b-b6f467fc71e5" providerId="ADAL" clId="{22EF8E84-CBE0-4610-B226-24DB5441DB95}" dt="2024-10-30T10:06:08.509" v="7260"/>
          <ac:picMkLst>
            <pc:docMk/>
            <pc:sldMk cId="1378830478" sldId="356"/>
            <ac:picMk id="27" creationId="{65ED1F4A-0916-C0D8-C19F-3E620F9B3B39}"/>
          </ac:picMkLst>
        </pc:picChg>
        <pc:picChg chg="add mod">
          <ac:chgData name="Sophie Jadin | GoodPlanet Belgium" userId="63d2a1ef-e367-431b-9d0b-b6f467fc71e5" providerId="ADAL" clId="{22EF8E84-CBE0-4610-B226-24DB5441DB95}" dt="2024-10-30T10:06:48.072" v="7271" actId="1076"/>
          <ac:picMkLst>
            <pc:docMk/>
            <pc:sldMk cId="1378830478" sldId="356"/>
            <ac:picMk id="28" creationId="{44F0CE8D-22E8-FED0-AA6A-77A301F8CD31}"/>
          </ac:picMkLst>
        </pc:picChg>
        <pc:picChg chg="add mod">
          <ac:chgData name="Sophie Jadin | GoodPlanet Belgium" userId="63d2a1ef-e367-431b-9d0b-b6f467fc71e5" providerId="ADAL" clId="{22EF8E84-CBE0-4610-B226-24DB5441DB95}" dt="2024-10-30T10:08:23.477" v="7286" actId="1076"/>
          <ac:picMkLst>
            <pc:docMk/>
            <pc:sldMk cId="1378830478" sldId="356"/>
            <ac:picMk id="29" creationId="{95BAD865-8CE1-39BD-3A5A-149F1AE66A82}"/>
          </ac:picMkLst>
        </pc:picChg>
        <pc:picChg chg="add mod">
          <ac:chgData name="Sophie Jadin | GoodPlanet Belgium" userId="63d2a1ef-e367-431b-9d0b-b6f467fc71e5" providerId="ADAL" clId="{22EF8E84-CBE0-4610-B226-24DB5441DB95}" dt="2024-10-30T10:08:59.217" v="7288" actId="207"/>
          <ac:picMkLst>
            <pc:docMk/>
            <pc:sldMk cId="1378830478" sldId="356"/>
            <ac:picMk id="30" creationId="{F96A8A1F-C683-5E21-9286-164BC6518E12}"/>
          </ac:picMkLst>
        </pc:picChg>
      </pc:sldChg>
      <pc:sldChg chg="modNotesTx">
        <pc:chgData name="Sophie Jadin | GoodPlanet Belgium" userId="63d2a1ef-e367-431b-9d0b-b6f467fc71e5" providerId="ADAL" clId="{22EF8E84-CBE0-4610-B226-24DB5441DB95}" dt="2024-10-30T10:34:59.543" v="8488" actId="20577"/>
        <pc:sldMkLst>
          <pc:docMk/>
          <pc:sldMk cId="2201046960" sldId="357"/>
        </pc:sldMkLst>
      </pc:sldChg>
      <pc:sldChg chg="modNotesTx">
        <pc:chgData name="Sophie Jadin | GoodPlanet Belgium" userId="63d2a1ef-e367-431b-9d0b-b6f467fc71e5" providerId="ADAL" clId="{22EF8E84-CBE0-4610-B226-24DB5441DB95}" dt="2024-10-30T10:31:53.591" v="8427" actId="20577"/>
        <pc:sldMkLst>
          <pc:docMk/>
          <pc:sldMk cId="2156872525" sldId="358"/>
        </pc:sldMkLst>
      </pc:sldChg>
      <pc:sldChg chg="modNotesTx">
        <pc:chgData name="Sophie Jadin | GoodPlanet Belgium" userId="63d2a1ef-e367-431b-9d0b-b6f467fc71e5" providerId="ADAL" clId="{22EF8E84-CBE0-4610-B226-24DB5441DB95}" dt="2024-10-30T10:19:32.571" v="7539"/>
        <pc:sldMkLst>
          <pc:docMk/>
          <pc:sldMk cId="2595607495" sldId="359"/>
        </pc:sldMkLst>
      </pc:sldChg>
      <pc:sldChg chg="modSp mod modNotesTx">
        <pc:chgData name="Sophie Jadin | GoodPlanet Belgium" userId="63d2a1ef-e367-431b-9d0b-b6f467fc71e5" providerId="ADAL" clId="{22EF8E84-CBE0-4610-B226-24DB5441DB95}" dt="2024-10-30T11:05:26.593" v="9541" actId="20577"/>
        <pc:sldMkLst>
          <pc:docMk/>
          <pc:sldMk cId="2285911354" sldId="361"/>
        </pc:sldMkLst>
        <pc:spChg chg="mod">
          <ac:chgData name="Sophie Jadin | GoodPlanet Belgium" userId="63d2a1ef-e367-431b-9d0b-b6f467fc71e5" providerId="ADAL" clId="{22EF8E84-CBE0-4610-B226-24DB5441DB95}" dt="2024-10-30T09:16:23.582" v="4609" actId="20577"/>
          <ac:spMkLst>
            <pc:docMk/>
            <pc:sldMk cId="2285911354" sldId="361"/>
            <ac:spMk id="2" creationId="{A6485F0B-0D5B-4879-C71D-7B1EF5B30DF2}"/>
          </ac:spMkLst>
        </pc:spChg>
      </pc:sldChg>
      <pc:sldChg chg="modNotesTx">
        <pc:chgData name="Sophie Jadin | GoodPlanet Belgium" userId="63d2a1ef-e367-431b-9d0b-b6f467fc71e5" providerId="ADAL" clId="{22EF8E84-CBE0-4610-B226-24DB5441DB95}" dt="2024-10-30T09:40:58.923" v="5703"/>
        <pc:sldMkLst>
          <pc:docMk/>
          <pc:sldMk cId="1182973260" sldId="367"/>
        </pc:sldMkLst>
      </pc:sldChg>
      <pc:sldChg chg="addSp delSp modSp mod modNotesTx">
        <pc:chgData name="Sophie Jadin | GoodPlanet Belgium" userId="63d2a1ef-e367-431b-9d0b-b6f467fc71e5" providerId="ADAL" clId="{22EF8E84-CBE0-4610-B226-24DB5441DB95}" dt="2024-10-30T10:26:35.618" v="7955" actId="14100"/>
        <pc:sldMkLst>
          <pc:docMk/>
          <pc:sldMk cId="2434523642" sldId="369"/>
        </pc:sldMkLst>
        <pc:spChg chg="mod">
          <ac:chgData name="Sophie Jadin | GoodPlanet Belgium" userId="63d2a1ef-e367-431b-9d0b-b6f467fc71e5" providerId="ADAL" clId="{22EF8E84-CBE0-4610-B226-24DB5441DB95}" dt="2024-10-30T10:26:09.140" v="7950" actId="1076"/>
          <ac:spMkLst>
            <pc:docMk/>
            <pc:sldMk cId="2434523642" sldId="369"/>
            <ac:spMk id="2" creationId="{7D493B63-0952-D15B-739A-980EB535479C}"/>
          </ac:spMkLst>
        </pc:spChg>
        <pc:picChg chg="del">
          <ac:chgData name="Sophie Jadin | GoodPlanet Belgium" userId="63d2a1ef-e367-431b-9d0b-b6f467fc71e5" providerId="ADAL" clId="{22EF8E84-CBE0-4610-B226-24DB5441DB95}" dt="2024-10-30T10:24:44.226" v="7842" actId="478"/>
          <ac:picMkLst>
            <pc:docMk/>
            <pc:sldMk cId="2434523642" sldId="369"/>
            <ac:picMk id="4" creationId="{618613C8-236A-2C31-28AC-F05DF8E13970}"/>
          </ac:picMkLst>
        </pc:picChg>
        <pc:picChg chg="add mod">
          <ac:chgData name="Sophie Jadin | GoodPlanet Belgium" userId="63d2a1ef-e367-431b-9d0b-b6f467fc71e5" providerId="ADAL" clId="{22EF8E84-CBE0-4610-B226-24DB5441DB95}" dt="2024-10-30T10:26:35.618" v="7955" actId="14100"/>
          <ac:picMkLst>
            <pc:docMk/>
            <pc:sldMk cId="2434523642" sldId="369"/>
            <ac:picMk id="5" creationId="{20F3C9BB-8CDF-5C17-03ED-C888B9FED48E}"/>
          </ac:picMkLst>
        </pc:picChg>
      </pc:sldChg>
      <pc:sldChg chg="modNotesTx">
        <pc:chgData name="Sophie Jadin | GoodPlanet Belgium" userId="63d2a1ef-e367-431b-9d0b-b6f467fc71e5" providerId="ADAL" clId="{22EF8E84-CBE0-4610-B226-24DB5441DB95}" dt="2024-10-30T08:31:54.098" v="1926" actId="20577"/>
        <pc:sldMkLst>
          <pc:docMk/>
          <pc:sldMk cId="94324419" sldId="370"/>
        </pc:sldMkLst>
      </pc:sldChg>
      <pc:sldChg chg="modSp mod modNotesTx">
        <pc:chgData name="Sophie Jadin | GoodPlanet Belgium" userId="63d2a1ef-e367-431b-9d0b-b6f467fc71e5" providerId="ADAL" clId="{22EF8E84-CBE0-4610-B226-24DB5441DB95}" dt="2024-10-30T09:27:28.337" v="5244" actId="1076"/>
        <pc:sldMkLst>
          <pc:docMk/>
          <pc:sldMk cId="4170593667" sldId="371"/>
        </pc:sldMkLst>
        <pc:picChg chg="mod">
          <ac:chgData name="Sophie Jadin | GoodPlanet Belgium" userId="63d2a1ef-e367-431b-9d0b-b6f467fc71e5" providerId="ADAL" clId="{22EF8E84-CBE0-4610-B226-24DB5441DB95}" dt="2024-10-30T09:27:28.337" v="5244" actId="1076"/>
          <ac:picMkLst>
            <pc:docMk/>
            <pc:sldMk cId="4170593667" sldId="371"/>
            <ac:picMk id="9" creationId="{1DB44217-03F4-2401-1C33-283DE8A98D28}"/>
          </ac:picMkLst>
        </pc:picChg>
      </pc:sldChg>
      <pc:sldChg chg="addSp delSp modSp mod modNotesTx">
        <pc:chgData name="Sophie Jadin | GoodPlanet Belgium" userId="63d2a1ef-e367-431b-9d0b-b6f467fc71e5" providerId="ADAL" clId="{22EF8E84-CBE0-4610-B226-24DB5441DB95}" dt="2024-10-30T11:07:48.276" v="9545" actId="20577"/>
        <pc:sldMkLst>
          <pc:docMk/>
          <pc:sldMk cId="1010356276" sldId="373"/>
        </pc:sldMkLst>
        <pc:spChg chg="del">
          <ac:chgData name="Sophie Jadin | GoodPlanet Belgium" userId="63d2a1ef-e367-431b-9d0b-b6f467fc71e5" providerId="ADAL" clId="{22EF8E84-CBE0-4610-B226-24DB5441DB95}" dt="2024-10-30T10:49:18.518" v="9308" actId="478"/>
          <ac:spMkLst>
            <pc:docMk/>
            <pc:sldMk cId="1010356276" sldId="373"/>
            <ac:spMk id="2" creationId="{682765FE-69BA-820C-5690-85FD656E6300}"/>
          </ac:spMkLst>
        </pc:spChg>
        <pc:spChg chg="del">
          <ac:chgData name="Sophie Jadin | GoodPlanet Belgium" userId="63d2a1ef-e367-431b-9d0b-b6f467fc71e5" providerId="ADAL" clId="{22EF8E84-CBE0-4610-B226-24DB5441DB95}" dt="2024-10-30T10:49:21.333" v="9309" actId="478"/>
          <ac:spMkLst>
            <pc:docMk/>
            <pc:sldMk cId="1010356276" sldId="373"/>
            <ac:spMk id="3" creationId="{8DA95DA9-4951-EF6A-88B8-63F83CFEF00A}"/>
          </ac:spMkLst>
        </pc:spChg>
        <pc:spChg chg="add mod">
          <ac:chgData name="Sophie Jadin | GoodPlanet Belgium" userId="63d2a1ef-e367-431b-9d0b-b6f467fc71e5" providerId="ADAL" clId="{22EF8E84-CBE0-4610-B226-24DB5441DB95}" dt="2024-10-30T10:44:35.756" v="8897" actId="767"/>
          <ac:spMkLst>
            <pc:docMk/>
            <pc:sldMk cId="1010356276" sldId="373"/>
            <ac:spMk id="4" creationId="{B0EF7B39-BC08-BF88-BBA5-E1C3BF7FB94A}"/>
          </ac:spMkLst>
        </pc:spChg>
        <pc:spChg chg="add mod">
          <ac:chgData name="Sophie Jadin | GoodPlanet Belgium" userId="63d2a1ef-e367-431b-9d0b-b6f467fc71e5" providerId="ADAL" clId="{22EF8E84-CBE0-4610-B226-24DB5441DB95}" dt="2024-10-30T10:50:10.914" v="9314" actId="14100"/>
          <ac:spMkLst>
            <pc:docMk/>
            <pc:sldMk cId="1010356276" sldId="373"/>
            <ac:spMk id="5" creationId="{9182A9A5-0BA1-E62D-1D0A-03A8FCD7372B}"/>
          </ac:spMkLst>
        </pc:spChg>
        <pc:spChg chg="ord">
          <ac:chgData name="Sophie Jadin | GoodPlanet Belgium" userId="63d2a1ef-e367-431b-9d0b-b6f467fc71e5" providerId="ADAL" clId="{22EF8E84-CBE0-4610-B226-24DB5441DB95}" dt="2024-10-30T10:50:26.867" v="9316" actId="166"/>
          <ac:spMkLst>
            <pc:docMk/>
            <pc:sldMk cId="1010356276" sldId="373"/>
            <ac:spMk id="12" creationId="{3A39D8F0-C792-3DCD-AD5F-689B2B7284CB}"/>
          </ac:spMkLst>
        </pc:spChg>
        <pc:spChg chg="ord">
          <ac:chgData name="Sophie Jadin | GoodPlanet Belgium" userId="63d2a1ef-e367-431b-9d0b-b6f467fc71e5" providerId="ADAL" clId="{22EF8E84-CBE0-4610-B226-24DB5441DB95}" dt="2024-10-30T10:50:23.319" v="9315" actId="166"/>
          <ac:spMkLst>
            <pc:docMk/>
            <pc:sldMk cId="1010356276" sldId="373"/>
            <ac:spMk id="13" creationId="{202CF7C9-9B69-0235-8726-9C6604A23A34}"/>
          </ac:spMkLst>
        </pc:spChg>
        <pc:picChg chg="mod">
          <ac:chgData name="Sophie Jadin | GoodPlanet Belgium" userId="63d2a1ef-e367-431b-9d0b-b6f467fc71e5" providerId="ADAL" clId="{22EF8E84-CBE0-4610-B226-24DB5441DB95}" dt="2024-10-30T10:49:12.854" v="9307" actId="1076"/>
          <ac:picMkLst>
            <pc:docMk/>
            <pc:sldMk cId="1010356276" sldId="373"/>
            <ac:picMk id="10" creationId="{EAD2DCEE-8FD2-C335-CCCA-14CEFBF4F45E}"/>
          </ac:picMkLst>
        </pc:picChg>
      </pc:sldChg>
      <pc:sldChg chg="modSp mod modNotesTx">
        <pc:chgData name="Sophie Jadin | GoodPlanet Belgium" userId="63d2a1ef-e367-431b-9d0b-b6f467fc71e5" providerId="ADAL" clId="{22EF8E84-CBE0-4610-B226-24DB5441DB95}" dt="2024-10-30T11:18:59.116" v="9552" actId="732"/>
        <pc:sldMkLst>
          <pc:docMk/>
          <pc:sldMk cId="4211822752" sldId="375"/>
        </pc:sldMkLst>
        <pc:picChg chg="mod modCrop">
          <ac:chgData name="Sophie Jadin | GoodPlanet Belgium" userId="63d2a1ef-e367-431b-9d0b-b6f467fc71e5" providerId="ADAL" clId="{22EF8E84-CBE0-4610-B226-24DB5441DB95}" dt="2024-10-30T11:18:59.116" v="9552" actId="732"/>
          <ac:picMkLst>
            <pc:docMk/>
            <pc:sldMk cId="4211822752" sldId="375"/>
            <ac:picMk id="4" creationId="{DC12866C-CF86-1F95-58E7-51107BB16701}"/>
          </ac:picMkLst>
        </pc:picChg>
      </pc:sldChg>
      <pc:sldChg chg="addSp delSp modSp add mod modAnim modNotesTx">
        <pc:chgData name="Sophie Jadin | GoodPlanet Belgium" userId="63d2a1ef-e367-431b-9d0b-b6f467fc71e5" providerId="ADAL" clId="{22EF8E84-CBE0-4610-B226-24DB5441DB95}" dt="2024-10-31T08:59:20.311" v="11221" actId="20577"/>
        <pc:sldMkLst>
          <pc:docMk/>
          <pc:sldMk cId="1227307235" sldId="376"/>
        </pc:sldMkLst>
        <pc:spChg chg="mod">
          <ac:chgData name="Sophie Jadin | GoodPlanet Belgium" userId="63d2a1ef-e367-431b-9d0b-b6f467fc71e5" providerId="ADAL" clId="{22EF8E84-CBE0-4610-B226-24DB5441DB95}" dt="2024-10-31T08:21:24.037" v="9670" actId="20577"/>
          <ac:spMkLst>
            <pc:docMk/>
            <pc:sldMk cId="1227307235" sldId="376"/>
            <ac:spMk id="16" creationId="{0075CC66-8FCE-BA72-0BAF-C53B0EFA50B1}"/>
          </ac:spMkLst>
        </pc:spChg>
        <pc:spChg chg="del">
          <ac:chgData name="Sophie Jadin | GoodPlanet Belgium" userId="63d2a1ef-e367-431b-9d0b-b6f467fc71e5" providerId="ADAL" clId="{22EF8E84-CBE0-4610-B226-24DB5441DB95}" dt="2024-10-31T08:20:45.617" v="9652" actId="478"/>
          <ac:spMkLst>
            <pc:docMk/>
            <pc:sldMk cId="1227307235" sldId="376"/>
            <ac:spMk id="17" creationId="{7F72D249-BD8C-18F8-DDEC-24228FFFBA27}"/>
          </ac:spMkLst>
        </pc:spChg>
        <pc:spChg chg="del">
          <ac:chgData name="Sophie Jadin | GoodPlanet Belgium" userId="63d2a1ef-e367-431b-9d0b-b6f467fc71e5" providerId="ADAL" clId="{22EF8E84-CBE0-4610-B226-24DB5441DB95}" dt="2024-10-31T08:20:43.013" v="9651" actId="478"/>
          <ac:spMkLst>
            <pc:docMk/>
            <pc:sldMk cId="1227307235" sldId="376"/>
            <ac:spMk id="18" creationId="{79B8E231-7656-66C2-AB12-8B97D4FB0498}"/>
          </ac:spMkLst>
        </pc:spChg>
        <pc:spChg chg="del">
          <ac:chgData name="Sophie Jadin | GoodPlanet Belgium" userId="63d2a1ef-e367-431b-9d0b-b6f467fc71e5" providerId="ADAL" clId="{22EF8E84-CBE0-4610-B226-24DB5441DB95}" dt="2024-10-31T08:20:40.890" v="9650" actId="478"/>
          <ac:spMkLst>
            <pc:docMk/>
            <pc:sldMk cId="1227307235" sldId="376"/>
            <ac:spMk id="19" creationId="{61020608-0CF4-4358-3ABE-347BDDF3B2BE}"/>
          </ac:spMkLst>
        </pc:spChg>
        <pc:spChg chg="del">
          <ac:chgData name="Sophie Jadin | GoodPlanet Belgium" userId="63d2a1ef-e367-431b-9d0b-b6f467fc71e5" providerId="ADAL" clId="{22EF8E84-CBE0-4610-B226-24DB5441DB95}" dt="2024-10-31T08:20:37.866" v="9649" actId="478"/>
          <ac:spMkLst>
            <pc:docMk/>
            <pc:sldMk cId="1227307235" sldId="376"/>
            <ac:spMk id="20" creationId="{27BB279E-623C-7702-EEDB-D713E9009582}"/>
          </ac:spMkLst>
        </pc:spChg>
        <pc:spChg chg="del">
          <ac:chgData name="Sophie Jadin | GoodPlanet Belgium" userId="63d2a1ef-e367-431b-9d0b-b6f467fc71e5" providerId="ADAL" clId="{22EF8E84-CBE0-4610-B226-24DB5441DB95}" dt="2024-10-31T08:20:35.614" v="9648" actId="478"/>
          <ac:spMkLst>
            <pc:docMk/>
            <pc:sldMk cId="1227307235" sldId="376"/>
            <ac:spMk id="21" creationId="{84E6E8CA-6AE9-C658-11FC-845D744A1152}"/>
          </ac:spMkLst>
        </pc:spChg>
        <pc:spChg chg="del">
          <ac:chgData name="Sophie Jadin | GoodPlanet Belgium" userId="63d2a1ef-e367-431b-9d0b-b6f467fc71e5" providerId="ADAL" clId="{22EF8E84-CBE0-4610-B226-24DB5441DB95}" dt="2024-10-31T08:20:33.762" v="9647" actId="478"/>
          <ac:spMkLst>
            <pc:docMk/>
            <pc:sldMk cId="1227307235" sldId="376"/>
            <ac:spMk id="22" creationId="{5ACEFCCF-2640-417E-F5C3-38CA6992F651}"/>
          </ac:spMkLst>
        </pc:spChg>
        <pc:spChg chg="del">
          <ac:chgData name="Sophie Jadin | GoodPlanet Belgium" userId="63d2a1ef-e367-431b-9d0b-b6f467fc71e5" providerId="ADAL" clId="{22EF8E84-CBE0-4610-B226-24DB5441DB95}" dt="2024-10-31T08:20:30.459" v="9646" actId="478"/>
          <ac:spMkLst>
            <pc:docMk/>
            <pc:sldMk cId="1227307235" sldId="376"/>
            <ac:spMk id="23" creationId="{39CAD281-FDD2-0953-4534-F6747BC0E1C2}"/>
          </ac:spMkLst>
        </pc:spChg>
        <pc:spChg chg="del">
          <ac:chgData name="Sophie Jadin | GoodPlanet Belgium" userId="63d2a1ef-e367-431b-9d0b-b6f467fc71e5" providerId="ADAL" clId="{22EF8E84-CBE0-4610-B226-24DB5441DB95}" dt="2024-10-31T08:20:28.004" v="9645" actId="478"/>
          <ac:spMkLst>
            <pc:docMk/>
            <pc:sldMk cId="1227307235" sldId="376"/>
            <ac:spMk id="24" creationId="{DD5E5286-1BC0-5E79-D995-581D0237A827}"/>
          </ac:spMkLst>
        </pc:spChg>
        <pc:spChg chg="del">
          <ac:chgData name="Sophie Jadin | GoodPlanet Belgium" userId="63d2a1ef-e367-431b-9d0b-b6f467fc71e5" providerId="ADAL" clId="{22EF8E84-CBE0-4610-B226-24DB5441DB95}" dt="2024-10-31T08:20:25.581" v="9644" actId="478"/>
          <ac:spMkLst>
            <pc:docMk/>
            <pc:sldMk cId="1227307235" sldId="376"/>
            <ac:spMk id="25" creationId="{B8B3BEC1-347A-4B62-D474-ABB905892479}"/>
          </ac:spMkLst>
        </pc:spChg>
        <pc:picChg chg="add mod ord">
          <ac:chgData name="Sophie Jadin | GoodPlanet Belgium" userId="63d2a1ef-e367-431b-9d0b-b6f467fc71e5" providerId="ADAL" clId="{22EF8E84-CBE0-4610-B226-24DB5441DB95}" dt="2024-10-31T08:26:56.308" v="9915" actId="167"/>
          <ac:picMkLst>
            <pc:docMk/>
            <pc:sldMk cId="1227307235" sldId="376"/>
            <ac:picMk id="3" creationId="{DD94C3D2-F30F-AEA1-822E-F3FAB98EC5F6}"/>
          </ac:picMkLst>
        </pc:picChg>
        <pc:picChg chg="add mod">
          <ac:chgData name="Sophie Jadin | GoodPlanet Belgium" userId="63d2a1ef-e367-431b-9d0b-b6f467fc71e5" providerId="ADAL" clId="{22EF8E84-CBE0-4610-B226-24DB5441DB95}" dt="2024-10-31T08:24:36.951" v="9802" actId="1076"/>
          <ac:picMkLst>
            <pc:docMk/>
            <pc:sldMk cId="1227307235" sldId="376"/>
            <ac:picMk id="5" creationId="{0C167F44-2C60-C7DD-2BF0-E80592B68A29}"/>
          </ac:picMkLst>
        </pc:picChg>
        <pc:picChg chg="del">
          <ac:chgData name="Sophie Jadin | GoodPlanet Belgium" userId="63d2a1ef-e367-431b-9d0b-b6f467fc71e5" providerId="ADAL" clId="{22EF8E84-CBE0-4610-B226-24DB5441DB95}" dt="2024-10-31T08:20:21.075" v="9643" actId="478"/>
          <ac:picMkLst>
            <pc:docMk/>
            <pc:sldMk cId="1227307235" sldId="376"/>
            <ac:picMk id="9" creationId="{A5BF9A20-923B-C61E-465F-287EFB15B9BB}"/>
          </ac:picMkLst>
        </pc:picChg>
        <pc:picChg chg="del">
          <ac:chgData name="Sophie Jadin | GoodPlanet Belgium" userId="63d2a1ef-e367-431b-9d0b-b6f467fc71e5" providerId="ADAL" clId="{22EF8E84-CBE0-4610-B226-24DB5441DB95}" dt="2024-10-31T08:20:47.046" v="9653" actId="478"/>
          <ac:picMkLst>
            <pc:docMk/>
            <pc:sldMk cId="1227307235" sldId="376"/>
            <ac:picMk id="11" creationId="{72483899-4D74-F098-AEF0-999B01650E7F}"/>
          </ac:picMkLst>
        </pc:picChg>
      </pc:sldChg>
      <pc:sldChg chg="addSp delSp modSp new mod modAnim modNotesTx">
        <pc:chgData name="Sophie Jadin | GoodPlanet Belgium" userId="63d2a1ef-e367-431b-9d0b-b6f467fc71e5" providerId="ADAL" clId="{22EF8E84-CBE0-4610-B226-24DB5441DB95}" dt="2024-10-31T08:48:55.498" v="10660" actId="20577"/>
        <pc:sldMkLst>
          <pc:docMk/>
          <pc:sldMk cId="515104989" sldId="377"/>
        </pc:sldMkLst>
        <pc:spChg chg="mod">
          <ac:chgData name="Sophie Jadin | GoodPlanet Belgium" userId="63d2a1ef-e367-431b-9d0b-b6f467fc71e5" providerId="ADAL" clId="{22EF8E84-CBE0-4610-B226-24DB5441DB95}" dt="2024-10-31T08:28:41.895" v="9966" actId="1076"/>
          <ac:spMkLst>
            <pc:docMk/>
            <pc:sldMk cId="515104989" sldId="377"/>
            <ac:spMk id="2" creationId="{489593C1-E697-C4A3-CF02-455E2F03BA64}"/>
          </ac:spMkLst>
        </pc:spChg>
        <pc:spChg chg="del">
          <ac:chgData name="Sophie Jadin | GoodPlanet Belgium" userId="63d2a1ef-e367-431b-9d0b-b6f467fc71e5" providerId="ADAL" clId="{22EF8E84-CBE0-4610-B226-24DB5441DB95}" dt="2024-10-31T08:28:45.010" v="9967" actId="478"/>
          <ac:spMkLst>
            <pc:docMk/>
            <pc:sldMk cId="515104989" sldId="377"/>
            <ac:spMk id="3" creationId="{485D66A5-1096-4721-690C-BD4CF0EC0E61}"/>
          </ac:spMkLst>
        </pc:spChg>
        <pc:picChg chg="add mod">
          <ac:chgData name="Sophie Jadin | GoodPlanet Belgium" userId="63d2a1ef-e367-431b-9d0b-b6f467fc71e5" providerId="ADAL" clId="{22EF8E84-CBE0-4610-B226-24DB5441DB95}" dt="2024-10-31T08:29:13.625" v="9973" actId="1076"/>
          <ac:picMkLst>
            <pc:docMk/>
            <pc:sldMk cId="515104989" sldId="377"/>
            <ac:picMk id="5" creationId="{819D08ED-27E2-DE91-9ECC-3139C2890AC4}"/>
          </ac:picMkLst>
        </pc:picChg>
        <pc:picChg chg="add mod">
          <ac:chgData name="Sophie Jadin | GoodPlanet Belgium" userId="63d2a1ef-e367-431b-9d0b-b6f467fc71e5" providerId="ADAL" clId="{22EF8E84-CBE0-4610-B226-24DB5441DB95}" dt="2024-10-31T08:40:48.783" v="10334" actId="1076"/>
          <ac:picMkLst>
            <pc:docMk/>
            <pc:sldMk cId="515104989" sldId="377"/>
            <ac:picMk id="7" creationId="{92C3D530-03DA-8367-C933-3C6416DF1958}"/>
          </ac:picMkLst>
        </pc:picChg>
      </pc:sldChg>
    </pc:docChg>
  </pc:docChgLst>
  <pc:docChgLst>
    <pc:chgData name="Elke De Coninck | GoodPlanet Belgium" userId="S::e.deconinck@goodplanet.be::fe133c80-637f-437e-bf99-2b97a4ba1629" providerId="AD" clId="Web-{A27FA428-2870-5D35-8024-35443EEDD2A1}"/>
    <pc:docChg chg="modSld">
      <pc:chgData name="Elke De Coninck | GoodPlanet Belgium" userId="S::e.deconinck@goodplanet.be::fe133c80-637f-437e-bf99-2b97a4ba1629" providerId="AD" clId="Web-{A27FA428-2870-5D35-8024-35443EEDD2A1}" dt="2024-09-16T13:35:32.569" v="14" actId="14100"/>
      <pc:docMkLst>
        <pc:docMk/>
      </pc:docMkLst>
      <pc:sldChg chg="addSp modSp">
        <pc:chgData name="Elke De Coninck | GoodPlanet Belgium" userId="S::e.deconinck@goodplanet.be::fe133c80-637f-437e-bf99-2b97a4ba1629" providerId="AD" clId="Web-{A27FA428-2870-5D35-8024-35443EEDD2A1}" dt="2024-09-16T13:31:35.686" v="5" actId="1076"/>
        <pc:sldMkLst>
          <pc:docMk/>
          <pc:sldMk cId="3118006437" sldId="354"/>
        </pc:sldMkLst>
        <pc:picChg chg="add mod">
          <ac:chgData name="Elke De Coninck | GoodPlanet Belgium" userId="S::e.deconinck@goodplanet.be::fe133c80-637f-437e-bf99-2b97a4ba1629" providerId="AD" clId="Web-{A27FA428-2870-5D35-8024-35443EEDD2A1}" dt="2024-09-16T13:31:35.686" v="5" actId="1076"/>
          <ac:picMkLst>
            <pc:docMk/>
            <pc:sldMk cId="3118006437" sldId="354"/>
            <ac:picMk id="2" creationId="{E55DDAAD-ED56-77B3-46C4-61CF3BF26CAC}"/>
          </ac:picMkLst>
        </pc:picChg>
        <pc:picChg chg="mod">
          <ac:chgData name="Elke De Coninck | GoodPlanet Belgium" userId="S::e.deconinck@goodplanet.be::fe133c80-637f-437e-bf99-2b97a4ba1629" providerId="AD" clId="Web-{A27FA428-2870-5D35-8024-35443EEDD2A1}" dt="2024-09-16T13:30:27.543" v="0"/>
          <ac:picMkLst>
            <pc:docMk/>
            <pc:sldMk cId="3118006437" sldId="354"/>
            <ac:picMk id="10" creationId="{7357B8FA-4C59-33BF-142A-0C40A6DE9ECB}"/>
          </ac:picMkLst>
        </pc:picChg>
      </pc:sldChg>
      <pc:sldChg chg="modSp">
        <pc:chgData name="Elke De Coninck | GoodPlanet Belgium" userId="S::e.deconinck@goodplanet.be::fe133c80-637f-437e-bf99-2b97a4ba1629" providerId="AD" clId="Web-{A27FA428-2870-5D35-8024-35443EEDD2A1}" dt="2024-09-16T13:34:40.364" v="9"/>
        <pc:sldMkLst>
          <pc:docMk/>
          <pc:sldMk cId="3720440419" sldId="355"/>
        </pc:sldMkLst>
        <pc:picChg chg="mod">
          <ac:chgData name="Elke De Coninck | GoodPlanet Belgium" userId="S::e.deconinck@goodplanet.be::fe133c80-637f-437e-bf99-2b97a4ba1629" providerId="AD" clId="Web-{A27FA428-2870-5D35-8024-35443EEDD2A1}" dt="2024-09-16T13:34:40.364" v="9"/>
          <ac:picMkLst>
            <pc:docMk/>
            <pc:sldMk cId="3720440419" sldId="355"/>
            <ac:picMk id="9" creationId="{1346B8A3-5FD3-C5C7-C7F1-72B57A1DFFA6}"/>
          </ac:picMkLst>
        </pc:picChg>
      </pc:sldChg>
      <pc:sldChg chg="addSp delSp modSp">
        <pc:chgData name="Elke De Coninck | GoodPlanet Belgium" userId="S::e.deconinck@goodplanet.be::fe133c80-637f-437e-bf99-2b97a4ba1629" providerId="AD" clId="Web-{A27FA428-2870-5D35-8024-35443EEDD2A1}" dt="2024-09-16T13:35:32.569" v="14" actId="14100"/>
        <pc:sldMkLst>
          <pc:docMk/>
          <pc:sldMk cId="1182973260" sldId="367"/>
        </pc:sldMkLst>
        <pc:picChg chg="add mod">
          <ac:chgData name="Elke De Coninck | GoodPlanet Belgium" userId="S::e.deconinck@goodplanet.be::fe133c80-637f-437e-bf99-2b97a4ba1629" providerId="AD" clId="Web-{A27FA428-2870-5D35-8024-35443EEDD2A1}" dt="2024-09-16T13:35:32.569" v="14" actId="14100"/>
          <ac:picMkLst>
            <pc:docMk/>
            <pc:sldMk cId="1182973260" sldId="367"/>
            <ac:picMk id="4" creationId="{3C3364CB-58EA-2992-099D-E08832160E52}"/>
          </ac:picMkLst>
        </pc:picChg>
      </pc:sldChg>
    </pc:docChg>
  </pc:docChgLst>
  <pc:docChgLst>
    <pc:chgData name="Elke De Coninck | GoodPlanet Belgium" userId="fe133c80-637f-437e-bf99-2b97a4ba1629" providerId="ADAL" clId="{1F0E737F-45C4-0441-A4D4-597936E3672A}"/>
    <pc:docChg chg="custSel modSld modMainMaster">
      <pc:chgData name="Elke De Coninck | GoodPlanet Belgium" userId="fe133c80-637f-437e-bf99-2b97a4ba1629" providerId="ADAL" clId="{1F0E737F-45C4-0441-A4D4-597936E3672A}" dt="2024-09-17T06:22:51.046" v="219"/>
      <pc:docMkLst>
        <pc:docMk/>
      </pc:docMkLst>
      <pc:sldChg chg="modSp mod">
        <pc:chgData name="Elke De Coninck | GoodPlanet Belgium" userId="fe133c80-637f-437e-bf99-2b97a4ba1629" providerId="ADAL" clId="{1F0E737F-45C4-0441-A4D4-597936E3672A}" dt="2024-09-17T06:17:14.206" v="195" actId="692"/>
        <pc:sldMkLst>
          <pc:docMk/>
          <pc:sldMk cId="3499971738" sldId="257"/>
        </pc:sldMkLst>
        <pc:spChg chg="mod">
          <ac:chgData name="Elke De Coninck | GoodPlanet Belgium" userId="fe133c80-637f-437e-bf99-2b97a4ba1629" providerId="ADAL" clId="{1F0E737F-45C4-0441-A4D4-597936E3672A}" dt="2024-09-17T06:17:14.206" v="195" actId="692"/>
          <ac:spMkLst>
            <pc:docMk/>
            <pc:sldMk cId="3499971738" sldId="257"/>
            <ac:spMk id="4" creationId="{8C7536FD-1061-E02E-1BBC-1FD120C95707}"/>
          </ac:spMkLst>
        </pc:spChg>
      </pc:sldChg>
      <pc:sldChg chg="modSp mod">
        <pc:chgData name="Elke De Coninck | GoodPlanet Belgium" userId="fe133c80-637f-437e-bf99-2b97a4ba1629" providerId="ADAL" clId="{1F0E737F-45C4-0441-A4D4-597936E3672A}" dt="2024-09-17T06:17:32.935" v="197" actId="692"/>
        <pc:sldMkLst>
          <pc:docMk/>
          <pc:sldMk cId="263623770" sldId="258"/>
        </pc:sldMkLst>
        <pc:spChg chg="mod">
          <ac:chgData name="Elke De Coninck | GoodPlanet Belgium" userId="fe133c80-637f-437e-bf99-2b97a4ba1629" providerId="ADAL" clId="{1F0E737F-45C4-0441-A4D4-597936E3672A}" dt="2024-09-17T06:17:32.935" v="197" actId="692"/>
          <ac:spMkLst>
            <pc:docMk/>
            <pc:sldMk cId="263623770" sldId="258"/>
            <ac:spMk id="4" creationId="{E073DD6A-B2AD-9550-19FA-52DD139CFAAB}"/>
          </ac:spMkLst>
        </pc:spChg>
      </pc:sldChg>
      <pc:sldChg chg="modSp mod">
        <pc:chgData name="Elke De Coninck | GoodPlanet Belgium" userId="fe133c80-637f-437e-bf99-2b97a4ba1629" providerId="ADAL" clId="{1F0E737F-45C4-0441-A4D4-597936E3672A}" dt="2024-09-17T06:18:25.392" v="200" actId="692"/>
        <pc:sldMkLst>
          <pc:docMk/>
          <pc:sldMk cId="4178262313" sldId="261"/>
        </pc:sldMkLst>
        <pc:spChg chg="mod">
          <ac:chgData name="Elke De Coninck | GoodPlanet Belgium" userId="fe133c80-637f-437e-bf99-2b97a4ba1629" providerId="ADAL" clId="{1F0E737F-45C4-0441-A4D4-597936E3672A}" dt="2024-09-17T06:18:25.392" v="200" actId="692"/>
          <ac:spMkLst>
            <pc:docMk/>
            <pc:sldMk cId="4178262313" sldId="261"/>
            <ac:spMk id="4" creationId="{45E2232D-42FB-58BA-82CC-4AAF5564DF69}"/>
          </ac:spMkLst>
        </pc:spChg>
      </pc:sldChg>
      <pc:sldChg chg="modSp mod">
        <pc:chgData name="Elke De Coninck | GoodPlanet Belgium" userId="fe133c80-637f-437e-bf99-2b97a4ba1629" providerId="ADAL" clId="{1F0E737F-45C4-0441-A4D4-597936E3672A}" dt="2024-09-17T06:18:02.613" v="198" actId="692"/>
        <pc:sldMkLst>
          <pc:docMk/>
          <pc:sldMk cId="3335652129" sldId="262"/>
        </pc:sldMkLst>
        <pc:spChg chg="mod">
          <ac:chgData name="Elke De Coninck | GoodPlanet Belgium" userId="fe133c80-637f-437e-bf99-2b97a4ba1629" providerId="ADAL" clId="{1F0E737F-45C4-0441-A4D4-597936E3672A}" dt="2024-09-17T06:18:02.613" v="198" actId="692"/>
          <ac:spMkLst>
            <pc:docMk/>
            <pc:sldMk cId="3335652129" sldId="262"/>
            <ac:spMk id="4" creationId="{A8762572-3435-DDD7-5716-1CCDB3CB872A}"/>
          </ac:spMkLst>
        </pc:spChg>
      </pc:sldChg>
      <pc:sldChg chg="modSp mod">
        <pc:chgData name="Elke De Coninck | GoodPlanet Belgium" userId="fe133c80-637f-437e-bf99-2b97a4ba1629" providerId="ADAL" clId="{1F0E737F-45C4-0441-A4D4-597936E3672A}" dt="2024-09-17T06:18:10.322" v="199" actId="692"/>
        <pc:sldMkLst>
          <pc:docMk/>
          <pc:sldMk cId="2115127759" sldId="263"/>
        </pc:sldMkLst>
        <pc:cxnChg chg="mod">
          <ac:chgData name="Elke De Coninck | GoodPlanet Belgium" userId="fe133c80-637f-437e-bf99-2b97a4ba1629" providerId="ADAL" clId="{1F0E737F-45C4-0441-A4D4-597936E3672A}" dt="2024-09-17T06:18:10.322" v="199" actId="692"/>
          <ac:cxnSpMkLst>
            <pc:docMk/>
            <pc:sldMk cId="2115127759" sldId="263"/>
            <ac:cxnSpMk id="8" creationId="{18A13228-98C1-1500-A8A0-D355C4F2254A}"/>
          </ac:cxnSpMkLst>
        </pc:cxnChg>
      </pc:sldChg>
      <pc:sldChg chg="addSp modSp">
        <pc:chgData name="Elke De Coninck | GoodPlanet Belgium" userId="fe133c80-637f-437e-bf99-2b97a4ba1629" providerId="ADAL" clId="{1F0E737F-45C4-0441-A4D4-597936E3672A}" dt="2024-09-17T06:22:51.046" v="219"/>
        <pc:sldMkLst>
          <pc:docMk/>
          <pc:sldMk cId="1992660489" sldId="266"/>
        </pc:sldMkLst>
      </pc:sldChg>
      <pc:sldChg chg="modSp mod">
        <pc:chgData name="Elke De Coninck | GoodPlanet Belgium" userId="fe133c80-637f-437e-bf99-2b97a4ba1629" providerId="ADAL" clId="{1F0E737F-45C4-0441-A4D4-597936E3672A}" dt="2024-09-17T06:18:51.919" v="202" actId="692"/>
        <pc:sldMkLst>
          <pc:docMk/>
          <pc:sldMk cId="2978368139" sldId="267"/>
        </pc:sldMkLst>
        <pc:spChg chg="mod">
          <ac:chgData name="Elke De Coninck | GoodPlanet Belgium" userId="fe133c80-637f-437e-bf99-2b97a4ba1629" providerId="ADAL" clId="{1F0E737F-45C4-0441-A4D4-597936E3672A}" dt="2024-09-17T06:18:51.919" v="202" actId="692"/>
          <ac:spMkLst>
            <pc:docMk/>
            <pc:sldMk cId="2978368139" sldId="267"/>
            <ac:spMk id="4" creationId="{BEC4D0BB-0D45-14DB-22F1-A09BB30E133E}"/>
          </ac:spMkLst>
        </pc:spChg>
      </pc:sldChg>
      <pc:sldChg chg="modSp mod">
        <pc:chgData name="Elke De Coninck | GoodPlanet Belgium" userId="fe133c80-637f-437e-bf99-2b97a4ba1629" providerId="ADAL" clId="{1F0E737F-45C4-0441-A4D4-597936E3672A}" dt="2024-09-17T06:19:01.136" v="203" actId="692"/>
        <pc:sldMkLst>
          <pc:docMk/>
          <pc:sldMk cId="972955402" sldId="269"/>
        </pc:sldMkLst>
        <pc:spChg chg="mod">
          <ac:chgData name="Elke De Coninck | GoodPlanet Belgium" userId="fe133c80-637f-437e-bf99-2b97a4ba1629" providerId="ADAL" clId="{1F0E737F-45C4-0441-A4D4-597936E3672A}" dt="2024-09-17T06:19:01.136" v="203" actId="692"/>
          <ac:spMkLst>
            <pc:docMk/>
            <pc:sldMk cId="972955402" sldId="269"/>
            <ac:spMk id="4" creationId="{3B6D08F9-DA59-B315-D44C-4D529B34DC08}"/>
          </ac:spMkLst>
        </pc:spChg>
      </pc:sldChg>
      <pc:sldChg chg="modSp mod">
        <pc:chgData name="Elke De Coninck | GoodPlanet Belgium" userId="fe133c80-637f-437e-bf99-2b97a4ba1629" providerId="ADAL" clId="{1F0E737F-45C4-0441-A4D4-597936E3672A}" dt="2024-09-17T06:20:46.861" v="211" actId="20577"/>
        <pc:sldMkLst>
          <pc:docMk/>
          <pc:sldMk cId="3699481425" sldId="271"/>
        </pc:sldMkLst>
        <pc:spChg chg="mod">
          <ac:chgData name="Elke De Coninck | GoodPlanet Belgium" userId="fe133c80-637f-437e-bf99-2b97a4ba1629" providerId="ADAL" clId="{1F0E737F-45C4-0441-A4D4-597936E3672A}" dt="2024-09-17T06:20:46.861" v="211" actId="20577"/>
          <ac:spMkLst>
            <pc:docMk/>
            <pc:sldMk cId="3699481425" sldId="271"/>
            <ac:spMk id="3" creationId="{101E0307-DBBE-CF3A-97F5-69D1A99A519D}"/>
          </ac:spMkLst>
        </pc:spChg>
        <pc:spChg chg="mod">
          <ac:chgData name="Elke De Coninck | GoodPlanet Belgium" userId="fe133c80-637f-437e-bf99-2b97a4ba1629" providerId="ADAL" clId="{1F0E737F-45C4-0441-A4D4-597936E3672A}" dt="2024-09-17T06:20:33.848" v="210" actId="692"/>
          <ac:spMkLst>
            <pc:docMk/>
            <pc:sldMk cId="3699481425" sldId="271"/>
            <ac:spMk id="4" creationId="{05C9B1D6-D124-9DB1-37AE-1E463D1FB56D}"/>
          </ac:spMkLst>
        </pc:spChg>
      </pc:sldChg>
      <pc:sldChg chg="modSp mod">
        <pc:chgData name="Elke De Coninck | GoodPlanet Belgium" userId="fe133c80-637f-437e-bf99-2b97a4ba1629" providerId="ADAL" clId="{1F0E737F-45C4-0441-A4D4-597936E3672A}" dt="2024-09-17T06:19:29.794" v="205" actId="692"/>
        <pc:sldMkLst>
          <pc:docMk/>
          <pc:sldMk cId="2420908880" sldId="272"/>
        </pc:sldMkLst>
        <pc:spChg chg="mod">
          <ac:chgData name="Elke De Coninck | GoodPlanet Belgium" userId="fe133c80-637f-437e-bf99-2b97a4ba1629" providerId="ADAL" clId="{1F0E737F-45C4-0441-A4D4-597936E3672A}" dt="2024-09-17T06:19:29.794" v="205" actId="692"/>
          <ac:spMkLst>
            <pc:docMk/>
            <pc:sldMk cId="2420908880" sldId="272"/>
            <ac:spMk id="4" creationId="{42CD4108-6186-E2D5-B23C-66F58B93B57F}"/>
          </ac:spMkLst>
        </pc:spChg>
      </pc:sldChg>
      <pc:sldChg chg="modSp mod">
        <pc:chgData name="Elke De Coninck | GoodPlanet Belgium" userId="fe133c80-637f-437e-bf99-2b97a4ba1629" providerId="ADAL" clId="{1F0E737F-45C4-0441-A4D4-597936E3672A}" dt="2024-09-17T06:19:36.968" v="206" actId="692"/>
        <pc:sldMkLst>
          <pc:docMk/>
          <pc:sldMk cId="2672580516" sldId="273"/>
        </pc:sldMkLst>
        <pc:spChg chg="mod">
          <ac:chgData name="Elke De Coninck | GoodPlanet Belgium" userId="fe133c80-637f-437e-bf99-2b97a4ba1629" providerId="ADAL" clId="{1F0E737F-45C4-0441-A4D4-597936E3672A}" dt="2024-09-17T06:19:36.968" v="206" actId="692"/>
          <ac:spMkLst>
            <pc:docMk/>
            <pc:sldMk cId="2672580516" sldId="273"/>
            <ac:spMk id="4" creationId="{9A95F7A2-35A9-B83E-6D01-5A51AAABA844}"/>
          </ac:spMkLst>
        </pc:spChg>
      </pc:sldChg>
      <pc:sldChg chg="addSp modSp mod">
        <pc:chgData name="Elke De Coninck | GoodPlanet Belgium" userId="fe133c80-637f-437e-bf99-2b97a4ba1629" providerId="ADAL" clId="{1F0E737F-45C4-0441-A4D4-597936E3672A}" dt="2024-09-17T06:20:05.393" v="208" actId="207"/>
        <pc:sldMkLst>
          <pc:docMk/>
          <pc:sldMk cId="1932245319" sldId="276"/>
        </pc:sldMkLst>
        <pc:spChg chg="mod">
          <ac:chgData name="Elke De Coninck | GoodPlanet Belgium" userId="fe133c80-637f-437e-bf99-2b97a4ba1629" providerId="ADAL" clId="{1F0E737F-45C4-0441-A4D4-597936E3672A}" dt="2024-09-17T06:20:05.393" v="208" actId="207"/>
          <ac:spMkLst>
            <pc:docMk/>
            <pc:sldMk cId="1932245319" sldId="276"/>
            <ac:spMk id="4" creationId="{5F4BB5DF-A921-BFAA-1712-483BE7E0993F}"/>
          </ac:spMkLst>
        </pc:spChg>
        <pc:picChg chg="add mod">
          <ac:chgData name="Elke De Coninck | GoodPlanet Belgium" userId="fe133c80-637f-437e-bf99-2b97a4ba1629" providerId="ADAL" clId="{1F0E737F-45C4-0441-A4D4-597936E3672A}" dt="2024-09-17T05:48:03.510" v="41" actId="1038"/>
          <ac:picMkLst>
            <pc:docMk/>
            <pc:sldMk cId="1932245319" sldId="276"/>
            <ac:picMk id="5" creationId="{1A515C3B-4A1A-67AC-A6F6-8045FD052BB6}"/>
          </ac:picMkLst>
        </pc:picChg>
        <pc:picChg chg="mod">
          <ac:chgData name="Elke De Coninck | GoodPlanet Belgium" userId="fe133c80-637f-437e-bf99-2b97a4ba1629" providerId="ADAL" clId="{1F0E737F-45C4-0441-A4D4-597936E3672A}" dt="2024-09-17T05:47:59.981" v="29" actId="1036"/>
          <ac:picMkLst>
            <pc:docMk/>
            <pc:sldMk cId="1932245319" sldId="276"/>
            <ac:picMk id="11" creationId="{048BDA7D-E455-6C1B-E4EB-516BC7190A23}"/>
          </ac:picMkLst>
        </pc:picChg>
      </pc:sldChg>
      <pc:sldChg chg="modSp mod">
        <pc:chgData name="Elke De Coninck | GoodPlanet Belgium" userId="fe133c80-637f-437e-bf99-2b97a4ba1629" providerId="ADAL" clId="{1F0E737F-45C4-0441-A4D4-597936E3672A}" dt="2024-09-17T06:18:38.656" v="201" actId="207"/>
        <pc:sldMkLst>
          <pc:docMk/>
          <pc:sldMk cId="2179387714" sldId="279"/>
        </pc:sldMkLst>
        <pc:spChg chg="mod">
          <ac:chgData name="Elke De Coninck | GoodPlanet Belgium" userId="fe133c80-637f-437e-bf99-2b97a4ba1629" providerId="ADAL" clId="{1F0E737F-45C4-0441-A4D4-597936E3672A}" dt="2024-09-17T06:18:38.656" v="201" actId="207"/>
          <ac:spMkLst>
            <pc:docMk/>
            <pc:sldMk cId="2179387714" sldId="279"/>
            <ac:spMk id="4" creationId="{3421B9AB-8CCD-222A-EECA-00F5DBA31DC9}"/>
          </ac:spMkLst>
        </pc:spChg>
      </pc:sldChg>
      <pc:sldChg chg="modSp mod">
        <pc:chgData name="Elke De Coninck | GoodPlanet Belgium" userId="fe133c80-637f-437e-bf99-2b97a4ba1629" providerId="ADAL" clId="{1F0E737F-45C4-0441-A4D4-597936E3672A}" dt="2024-09-17T06:20:21.807" v="209" actId="692"/>
        <pc:sldMkLst>
          <pc:docMk/>
          <pc:sldMk cId="3055986736" sldId="281"/>
        </pc:sldMkLst>
        <pc:spChg chg="mod">
          <ac:chgData name="Elke De Coninck | GoodPlanet Belgium" userId="fe133c80-637f-437e-bf99-2b97a4ba1629" providerId="ADAL" clId="{1F0E737F-45C4-0441-A4D4-597936E3672A}" dt="2024-09-17T06:20:21.807" v="209" actId="692"/>
          <ac:spMkLst>
            <pc:docMk/>
            <pc:sldMk cId="3055986736" sldId="281"/>
            <ac:spMk id="4" creationId="{C7CD2CEE-855C-3CBA-C504-E7F6B8C719C5}"/>
          </ac:spMkLst>
        </pc:spChg>
      </pc:sldChg>
      <pc:sldChg chg="modSp mod">
        <pc:chgData name="Elke De Coninck | GoodPlanet Belgium" userId="fe133c80-637f-437e-bf99-2b97a4ba1629" providerId="ADAL" clId="{1F0E737F-45C4-0441-A4D4-597936E3672A}" dt="2024-09-17T06:21:27.165" v="212" actId="692"/>
        <pc:sldMkLst>
          <pc:docMk/>
          <pc:sldMk cId="3770497465" sldId="288"/>
        </pc:sldMkLst>
        <pc:spChg chg="mod">
          <ac:chgData name="Elke De Coninck | GoodPlanet Belgium" userId="fe133c80-637f-437e-bf99-2b97a4ba1629" providerId="ADAL" clId="{1F0E737F-45C4-0441-A4D4-597936E3672A}" dt="2024-09-17T06:21:27.165" v="212" actId="692"/>
          <ac:spMkLst>
            <pc:docMk/>
            <pc:sldMk cId="3770497465" sldId="288"/>
            <ac:spMk id="4" creationId="{DE4303E9-CE04-3FE2-8480-BE5C2C8CD5B1}"/>
          </ac:spMkLst>
        </pc:spChg>
      </pc:sldChg>
      <pc:sldChg chg="modSp mod">
        <pc:chgData name="Elke De Coninck | GoodPlanet Belgium" userId="fe133c80-637f-437e-bf99-2b97a4ba1629" providerId="ADAL" clId="{1F0E737F-45C4-0441-A4D4-597936E3672A}" dt="2024-09-17T06:21:52.908" v="216" actId="207"/>
        <pc:sldMkLst>
          <pc:docMk/>
          <pc:sldMk cId="1191650704" sldId="290"/>
        </pc:sldMkLst>
        <pc:spChg chg="mod">
          <ac:chgData name="Elke De Coninck | GoodPlanet Belgium" userId="fe133c80-637f-437e-bf99-2b97a4ba1629" providerId="ADAL" clId="{1F0E737F-45C4-0441-A4D4-597936E3672A}" dt="2024-09-17T06:21:52.908" v="216" actId="207"/>
          <ac:spMkLst>
            <pc:docMk/>
            <pc:sldMk cId="1191650704" sldId="290"/>
            <ac:spMk id="3" creationId="{95F41123-2CF4-3615-268B-337891CB6E02}"/>
          </ac:spMkLst>
        </pc:spChg>
        <pc:spChg chg="mod">
          <ac:chgData name="Elke De Coninck | GoodPlanet Belgium" userId="fe133c80-637f-437e-bf99-2b97a4ba1629" providerId="ADAL" clId="{1F0E737F-45C4-0441-A4D4-597936E3672A}" dt="2024-09-17T06:21:48.454" v="215" actId="207"/>
          <ac:spMkLst>
            <pc:docMk/>
            <pc:sldMk cId="1191650704" sldId="290"/>
            <ac:spMk id="6" creationId="{AC07E7B7-78F6-F8FC-0DE0-4A184BF6DE0C}"/>
          </ac:spMkLst>
        </pc:spChg>
        <pc:spChg chg="mod">
          <ac:chgData name="Elke De Coninck | GoodPlanet Belgium" userId="fe133c80-637f-437e-bf99-2b97a4ba1629" providerId="ADAL" clId="{1F0E737F-45C4-0441-A4D4-597936E3672A}" dt="2024-09-17T06:21:35.821" v="213" actId="692"/>
          <ac:spMkLst>
            <pc:docMk/>
            <pc:sldMk cId="1191650704" sldId="290"/>
            <ac:spMk id="10" creationId="{3E13369F-D744-3866-A46D-28E5D41AFA39}"/>
          </ac:spMkLst>
        </pc:spChg>
      </pc:sldChg>
      <pc:sldChg chg="modSp mod">
        <pc:chgData name="Elke De Coninck | GoodPlanet Belgium" userId="fe133c80-637f-437e-bf99-2b97a4ba1629" providerId="ADAL" clId="{1F0E737F-45C4-0441-A4D4-597936E3672A}" dt="2024-09-17T06:19:49.805" v="207" actId="692"/>
        <pc:sldMkLst>
          <pc:docMk/>
          <pc:sldMk cId="1809664097" sldId="344"/>
        </pc:sldMkLst>
        <pc:spChg chg="mod">
          <ac:chgData name="Elke De Coninck | GoodPlanet Belgium" userId="fe133c80-637f-437e-bf99-2b97a4ba1629" providerId="ADAL" clId="{1F0E737F-45C4-0441-A4D4-597936E3672A}" dt="2024-09-17T06:19:49.805" v="207" actId="692"/>
          <ac:spMkLst>
            <pc:docMk/>
            <pc:sldMk cId="1809664097" sldId="344"/>
            <ac:spMk id="4" creationId="{B6AC9262-218D-6C91-BA94-6CEA619AD490}"/>
          </ac:spMkLst>
        </pc:spChg>
      </pc:sldChg>
      <pc:sldChg chg="addSp modSp mod">
        <pc:chgData name="Elke De Coninck | GoodPlanet Belgium" userId="fe133c80-637f-437e-bf99-2b97a4ba1629" providerId="ADAL" clId="{1F0E737F-45C4-0441-A4D4-597936E3672A}" dt="2024-09-17T06:01:36.577" v="151" actId="1036"/>
        <pc:sldMkLst>
          <pc:docMk/>
          <pc:sldMk cId="1378830478" sldId="356"/>
        </pc:sldMkLst>
        <pc:picChg chg="mod">
          <ac:chgData name="Elke De Coninck | GoodPlanet Belgium" userId="fe133c80-637f-437e-bf99-2b97a4ba1629" providerId="ADAL" clId="{1F0E737F-45C4-0441-A4D4-597936E3672A}" dt="2024-09-17T06:01:31.238" v="138" actId="1035"/>
          <ac:picMkLst>
            <pc:docMk/>
            <pc:sldMk cId="1378830478" sldId="356"/>
            <ac:picMk id="11" creationId="{048BDA7D-E455-6C1B-E4EB-516BC7190A23}"/>
          </ac:picMkLst>
        </pc:picChg>
        <pc:picChg chg="mod">
          <ac:chgData name="Elke De Coninck | GoodPlanet Belgium" userId="fe133c80-637f-437e-bf99-2b97a4ba1629" providerId="ADAL" clId="{1F0E737F-45C4-0441-A4D4-597936E3672A}" dt="2024-09-17T06:01:20.640" v="120" actId="1037"/>
          <ac:picMkLst>
            <pc:docMk/>
            <pc:sldMk cId="1378830478" sldId="356"/>
            <ac:picMk id="14" creationId="{39A1FB4A-9A14-BC40-2383-76A29BD1D61E}"/>
          </ac:picMkLst>
        </pc:picChg>
        <pc:picChg chg="add mod">
          <ac:chgData name="Elke De Coninck | GoodPlanet Belgium" userId="fe133c80-637f-437e-bf99-2b97a4ba1629" providerId="ADAL" clId="{1F0E737F-45C4-0441-A4D4-597936E3672A}" dt="2024-09-17T06:01:36.577" v="151" actId="1036"/>
          <ac:picMkLst>
            <pc:docMk/>
            <pc:sldMk cId="1378830478" sldId="356"/>
            <ac:picMk id="17" creationId="{732AEAFD-91EB-EB91-08AE-2A0D6EF41221}"/>
          </ac:picMkLst>
        </pc:picChg>
      </pc:sldChg>
      <pc:sldChg chg="addSp delSp modSp mod">
        <pc:chgData name="Elke De Coninck | GoodPlanet Belgium" userId="fe133c80-637f-437e-bf99-2b97a4ba1629" providerId="ADAL" clId="{1F0E737F-45C4-0441-A4D4-597936E3672A}" dt="2024-09-17T06:03:08.949" v="153"/>
        <pc:sldMkLst>
          <pc:docMk/>
          <pc:sldMk cId="2322765360" sldId="360"/>
        </pc:sldMkLst>
        <pc:picChg chg="add mod">
          <ac:chgData name="Elke De Coninck | GoodPlanet Belgium" userId="fe133c80-637f-437e-bf99-2b97a4ba1629" providerId="ADAL" clId="{1F0E737F-45C4-0441-A4D4-597936E3672A}" dt="2024-09-17T06:03:08.949" v="153"/>
          <ac:picMkLst>
            <pc:docMk/>
            <pc:sldMk cId="2322765360" sldId="360"/>
            <ac:picMk id="2" creationId="{D1D7E294-A5F0-774A-68DA-768A8A859079}"/>
          </ac:picMkLst>
        </pc:picChg>
      </pc:sldChg>
      <pc:sldChg chg="setBg">
        <pc:chgData name="Elke De Coninck | GoodPlanet Belgium" userId="fe133c80-637f-437e-bf99-2b97a4ba1629" providerId="ADAL" clId="{1F0E737F-45C4-0441-A4D4-597936E3672A}" dt="2024-09-17T06:19:16.784" v="204"/>
        <pc:sldMkLst>
          <pc:docMk/>
          <pc:sldMk cId="2285911354" sldId="361"/>
        </pc:sldMkLst>
      </pc:sldChg>
      <pc:sldChg chg="modSp mod">
        <pc:chgData name="Elke De Coninck | GoodPlanet Belgium" userId="fe133c80-637f-437e-bf99-2b97a4ba1629" providerId="ADAL" clId="{1F0E737F-45C4-0441-A4D4-597936E3672A}" dt="2024-09-17T06:22:21.711" v="218" actId="207"/>
        <pc:sldMkLst>
          <pc:docMk/>
          <pc:sldMk cId="3422056371" sldId="362"/>
        </pc:sldMkLst>
      </pc:sldChg>
      <pc:sldChg chg="addSp delSp modSp mod">
        <pc:chgData name="Elke De Coninck | GoodPlanet Belgium" userId="fe133c80-637f-437e-bf99-2b97a4ba1629" providerId="ADAL" clId="{1F0E737F-45C4-0441-A4D4-597936E3672A}" dt="2024-09-17T06:03:44.873" v="158"/>
        <pc:sldMkLst>
          <pc:docMk/>
          <pc:sldMk cId="2715874552" sldId="368"/>
        </pc:sldMkLst>
        <pc:picChg chg="add mod">
          <ac:chgData name="Elke De Coninck | GoodPlanet Belgium" userId="fe133c80-637f-437e-bf99-2b97a4ba1629" providerId="ADAL" clId="{1F0E737F-45C4-0441-A4D4-597936E3672A}" dt="2024-09-17T06:03:22.522" v="155"/>
          <ac:picMkLst>
            <pc:docMk/>
            <pc:sldMk cId="2715874552" sldId="368"/>
            <ac:picMk id="2" creationId="{C92E1184-ACA3-3141-176D-2D497C287CBA}"/>
          </ac:picMkLst>
        </pc:picChg>
      </pc:sldChg>
      <pc:sldChg chg="modSp mod">
        <pc:chgData name="Elke De Coninck | GoodPlanet Belgium" userId="fe133c80-637f-437e-bf99-2b97a4ba1629" providerId="ADAL" clId="{1F0E737F-45C4-0441-A4D4-597936E3672A}" dt="2024-09-17T06:17:22.587" v="196" actId="692"/>
        <pc:sldMkLst>
          <pc:docMk/>
          <pc:sldMk cId="94324419" sldId="370"/>
        </pc:sldMkLst>
        <pc:spChg chg="mod">
          <ac:chgData name="Elke De Coninck | GoodPlanet Belgium" userId="fe133c80-637f-437e-bf99-2b97a4ba1629" providerId="ADAL" clId="{1F0E737F-45C4-0441-A4D4-597936E3672A}" dt="2024-09-17T06:17:22.587" v="196" actId="692"/>
          <ac:spMkLst>
            <pc:docMk/>
            <pc:sldMk cId="94324419" sldId="370"/>
            <ac:spMk id="4" creationId="{8C7536FD-1061-E02E-1BBC-1FD120C95707}"/>
          </ac:spMkLst>
        </pc:spChg>
      </pc:sldChg>
      <pc:sldMasterChg chg="modSp setBg">
        <pc:chgData name="Elke De Coninck | GoodPlanet Belgium" userId="fe133c80-637f-437e-bf99-2b97a4ba1629" providerId="ADAL" clId="{1F0E737F-45C4-0441-A4D4-597936E3672A}" dt="2024-09-17T06:14:18.606" v="187" actId="207"/>
        <pc:sldMasterMkLst>
          <pc:docMk/>
          <pc:sldMasterMk cId="1882537700" sldId="2147483672"/>
        </pc:sldMasterMkLst>
        <pc:spChg chg="mod">
          <ac:chgData name="Elke De Coninck | GoodPlanet Belgium" userId="fe133c80-637f-437e-bf99-2b97a4ba1629" providerId="ADAL" clId="{1F0E737F-45C4-0441-A4D4-597936E3672A}" dt="2024-09-17T06:14:14.225" v="186" actId="207"/>
          <ac:spMkLst>
            <pc:docMk/>
            <pc:sldMasterMk cId="1882537700" sldId="2147483672"/>
            <ac:spMk id="2" creationId="{00000000-0000-0000-0000-000000000000}"/>
          </ac:spMkLst>
        </pc:spChg>
        <pc:spChg chg="mod">
          <ac:chgData name="Elke De Coninck | GoodPlanet Belgium" userId="fe133c80-637f-437e-bf99-2b97a4ba1629" providerId="ADAL" clId="{1F0E737F-45C4-0441-A4D4-597936E3672A}" dt="2024-09-17T06:14:18.606" v="187" actId="207"/>
          <ac:spMkLst>
            <pc:docMk/>
            <pc:sldMasterMk cId="1882537700" sldId="2147483672"/>
            <ac:spMk id="3" creationId="{00000000-0000-0000-0000-000000000000}"/>
          </ac:spMkLst>
        </pc:spChg>
      </pc:sldMasterChg>
      <pc:sldMasterChg chg="modSp setBg modSldLayout">
        <pc:chgData name="Elke De Coninck | GoodPlanet Belgium" userId="fe133c80-637f-437e-bf99-2b97a4ba1629" providerId="ADAL" clId="{1F0E737F-45C4-0441-A4D4-597936E3672A}" dt="2024-09-17T06:14:34.212" v="188" actId="207"/>
        <pc:sldMasterMkLst>
          <pc:docMk/>
          <pc:sldMasterMk cId="3649706287" sldId="2147483684"/>
        </pc:sldMasterMkLst>
        <pc:spChg chg="mod">
          <ac:chgData name="Elke De Coninck | GoodPlanet Belgium" userId="fe133c80-637f-437e-bf99-2b97a4ba1629" providerId="ADAL" clId="{1F0E737F-45C4-0441-A4D4-597936E3672A}" dt="2024-09-17T06:13:49.990" v="183" actId="207"/>
          <ac:spMkLst>
            <pc:docMk/>
            <pc:sldMasterMk cId="3649706287" sldId="2147483684"/>
            <ac:spMk id="2" creationId="{00000000-0000-0000-0000-000000000000}"/>
          </ac:spMkLst>
        </pc:spChg>
        <pc:spChg chg="mod">
          <ac:chgData name="Elke De Coninck | GoodPlanet Belgium" userId="fe133c80-637f-437e-bf99-2b97a4ba1629" providerId="ADAL" clId="{1F0E737F-45C4-0441-A4D4-597936E3672A}" dt="2024-09-17T06:13:54.272" v="184" actId="207"/>
          <ac:spMkLst>
            <pc:docMk/>
            <pc:sldMasterMk cId="3649706287" sldId="2147483684"/>
            <ac:spMk id="3" creationId="{00000000-0000-0000-0000-000000000000}"/>
          </ac:spMkLst>
        </pc:spChg>
        <pc:sldLayoutChg chg="modSp mod">
          <pc:chgData name="Elke De Coninck | GoodPlanet Belgium" userId="fe133c80-637f-437e-bf99-2b97a4ba1629" providerId="ADAL" clId="{1F0E737F-45C4-0441-A4D4-597936E3672A}" dt="2024-09-17T06:14:34.212" v="188" actId="207"/>
          <pc:sldLayoutMkLst>
            <pc:docMk/>
            <pc:sldMasterMk cId="3649706287" sldId="2147483684"/>
            <pc:sldLayoutMk cId="3712045687" sldId="2147483685"/>
          </pc:sldLayoutMkLst>
          <pc:spChg chg="mod">
            <ac:chgData name="Elke De Coninck | GoodPlanet Belgium" userId="fe133c80-637f-437e-bf99-2b97a4ba1629" providerId="ADAL" clId="{1F0E737F-45C4-0441-A4D4-597936E3672A}" dt="2024-09-17T06:14:34.212" v="188" actId="207"/>
            <ac:spMkLst>
              <pc:docMk/>
              <pc:sldMasterMk cId="3649706287" sldId="2147483684"/>
              <pc:sldLayoutMk cId="3712045687" sldId="2147483685"/>
              <ac:spMk id="7" creationId="{00000000-0000-0000-0000-000000000000}"/>
            </ac:spMkLst>
          </pc:spChg>
        </pc:sldLayoutChg>
        <pc:sldLayoutChg chg="addSp delSp modSp mod">
          <pc:chgData name="Elke De Coninck | GoodPlanet Belgium" userId="fe133c80-637f-437e-bf99-2b97a4ba1629" providerId="ADAL" clId="{1F0E737F-45C4-0441-A4D4-597936E3672A}" dt="2024-09-17T06:05:13.269" v="161"/>
          <pc:sldLayoutMkLst>
            <pc:docMk/>
            <pc:sldMasterMk cId="3649706287" sldId="2147483684"/>
            <pc:sldLayoutMk cId="3842842974" sldId="2147483686"/>
          </pc:sldLayoutMkLst>
        </pc:sldLayoutChg>
      </pc:sldMasterChg>
      <pc:sldMasterChg chg="modSp setBg modSldLayout">
        <pc:chgData name="Elke De Coninck | GoodPlanet Belgium" userId="fe133c80-637f-437e-bf99-2b97a4ba1629" providerId="ADAL" clId="{1F0E737F-45C4-0441-A4D4-597936E3672A}" dt="2024-09-17T06:15:01.818" v="191" actId="207"/>
        <pc:sldMasterMkLst>
          <pc:docMk/>
          <pc:sldMasterMk cId="2014919746" sldId="2147483708"/>
        </pc:sldMasterMkLst>
        <pc:spChg chg="mod">
          <ac:chgData name="Elke De Coninck | GoodPlanet Belgium" userId="fe133c80-637f-437e-bf99-2b97a4ba1629" providerId="ADAL" clId="{1F0E737F-45C4-0441-A4D4-597936E3672A}" dt="2024-09-17T06:14:47.226" v="189" actId="207"/>
          <ac:spMkLst>
            <pc:docMk/>
            <pc:sldMasterMk cId="2014919746" sldId="2147483708"/>
            <ac:spMk id="2" creationId="{00000000-0000-0000-0000-000000000000}"/>
          </ac:spMkLst>
        </pc:spChg>
        <pc:spChg chg="mod">
          <ac:chgData name="Elke De Coninck | GoodPlanet Belgium" userId="fe133c80-637f-437e-bf99-2b97a4ba1629" providerId="ADAL" clId="{1F0E737F-45C4-0441-A4D4-597936E3672A}" dt="2024-09-17T06:14:51.484" v="190" actId="207"/>
          <ac:spMkLst>
            <pc:docMk/>
            <pc:sldMasterMk cId="2014919746" sldId="2147483708"/>
            <ac:spMk id="3" creationId="{00000000-0000-0000-0000-000000000000}"/>
          </ac:spMkLst>
        </pc:spChg>
        <pc:sldLayoutChg chg="modSp mod">
          <pc:chgData name="Elke De Coninck | GoodPlanet Belgium" userId="fe133c80-637f-437e-bf99-2b97a4ba1629" providerId="ADAL" clId="{1F0E737F-45C4-0441-A4D4-597936E3672A}" dt="2024-09-17T06:15:01.818" v="191" actId="207"/>
          <pc:sldLayoutMkLst>
            <pc:docMk/>
            <pc:sldMasterMk cId="2014919746" sldId="2147483708"/>
            <pc:sldLayoutMk cId="988065656" sldId="2147483709"/>
          </pc:sldLayoutMkLst>
          <pc:spChg chg="mod">
            <ac:chgData name="Elke De Coninck | GoodPlanet Belgium" userId="fe133c80-637f-437e-bf99-2b97a4ba1629" providerId="ADAL" clId="{1F0E737F-45C4-0441-A4D4-597936E3672A}" dt="2024-09-17T06:15:01.818" v="191" actId="207"/>
            <ac:spMkLst>
              <pc:docMk/>
              <pc:sldMasterMk cId="2014919746" sldId="2147483708"/>
              <pc:sldLayoutMk cId="988065656" sldId="2147483709"/>
              <ac:spMk id="7" creationId="{00000000-0000-0000-0000-000000000000}"/>
            </ac:spMkLst>
          </pc:spChg>
        </pc:sldLayoutChg>
      </pc:sldMasterChg>
      <pc:sldMasterChg chg="modSp setBg">
        <pc:chgData name="Elke De Coninck | GoodPlanet Belgium" userId="fe133c80-637f-437e-bf99-2b97a4ba1629" providerId="ADAL" clId="{1F0E737F-45C4-0441-A4D4-597936E3672A}" dt="2024-09-17T06:15:20.725" v="193" actId="207"/>
        <pc:sldMasterMkLst>
          <pc:docMk/>
          <pc:sldMasterMk cId="3260173275" sldId="2147483720"/>
        </pc:sldMasterMkLst>
        <pc:spChg chg="mod">
          <ac:chgData name="Elke De Coninck | GoodPlanet Belgium" userId="fe133c80-637f-437e-bf99-2b97a4ba1629" providerId="ADAL" clId="{1F0E737F-45C4-0441-A4D4-597936E3672A}" dt="2024-09-17T06:15:15.487" v="192" actId="207"/>
          <ac:spMkLst>
            <pc:docMk/>
            <pc:sldMasterMk cId="3260173275" sldId="2147483720"/>
            <ac:spMk id="2" creationId="{00000000-0000-0000-0000-000000000000}"/>
          </ac:spMkLst>
        </pc:spChg>
        <pc:spChg chg="mod">
          <ac:chgData name="Elke De Coninck | GoodPlanet Belgium" userId="fe133c80-637f-437e-bf99-2b97a4ba1629" providerId="ADAL" clId="{1F0E737F-45C4-0441-A4D4-597936E3672A}" dt="2024-09-17T06:15:20.725" v="193" actId="207"/>
          <ac:spMkLst>
            <pc:docMk/>
            <pc:sldMasterMk cId="3260173275" sldId="2147483720"/>
            <ac:spMk id="3" creationId="{00000000-0000-0000-0000-000000000000}"/>
          </ac:spMkLst>
        </pc:spChg>
      </pc:sldMasterChg>
      <pc:sldMasterChg chg="modSp setBg">
        <pc:chgData name="Elke De Coninck | GoodPlanet Belgium" userId="fe133c80-637f-437e-bf99-2b97a4ba1629" providerId="ADAL" clId="{1F0E737F-45C4-0441-A4D4-597936E3672A}" dt="2024-09-17T06:13:26.734" v="181"/>
        <pc:sldMasterMkLst>
          <pc:docMk/>
          <pc:sldMasterMk cId="3613468624" sldId="2147483732"/>
        </pc:sldMasterMkLst>
        <pc:spChg chg="mod">
          <ac:chgData name="Elke De Coninck | GoodPlanet Belgium" userId="fe133c80-637f-437e-bf99-2b97a4ba1629" providerId="ADAL" clId="{1F0E737F-45C4-0441-A4D4-597936E3672A}" dt="2024-09-17T06:13:13.293" v="180" actId="207"/>
          <ac:spMkLst>
            <pc:docMk/>
            <pc:sldMasterMk cId="3613468624" sldId="2147483732"/>
            <ac:spMk id="2" creationId="{00000000-0000-0000-0000-000000000000}"/>
          </ac:spMkLst>
        </pc:spChg>
        <pc:spChg chg="mod">
          <ac:chgData name="Elke De Coninck | GoodPlanet Belgium" userId="fe133c80-637f-437e-bf99-2b97a4ba1629" providerId="ADAL" clId="{1F0E737F-45C4-0441-A4D4-597936E3672A}" dt="2024-09-17T06:13:07.979" v="179" actId="207"/>
          <ac:spMkLst>
            <pc:docMk/>
            <pc:sldMasterMk cId="3613468624" sldId="2147483732"/>
            <ac:spMk id="3" creationId="{00000000-0000-0000-0000-000000000000}"/>
          </ac:spMkLst>
        </pc:spChg>
      </pc:sldMasterChg>
      <pc:sldMasterChg chg="modSp setBg">
        <pc:chgData name="Elke De Coninck | GoodPlanet Belgium" userId="fe133c80-637f-437e-bf99-2b97a4ba1629" providerId="ADAL" clId="{1F0E737F-45C4-0441-A4D4-597936E3672A}" dt="2024-09-17T06:11:56.243" v="175" actId="207"/>
        <pc:sldMasterMkLst>
          <pc:docMk/>
          <pc:sldMasterMk cId="901264308" sldId="2147483756"/>
        </pc:sldMasterMkLst>
        <pc:spChg chg="mod">
          <ac:chgData name="Elke De Coninck | GoodPlanet Belgium" userId="fe133c80-637f-437e-bf99-2b97a4ba1629" providerId="ADAL" clId="{1F0E737F-45C4-0441-A4D4-597936E3672A}" dt="2024-09-17T06:11:48.304" v="174" actId="207"/>
          <ac:spMkLst>
            <pc:docMk/>
            <pc:sldMasterMk cId="901264308" sldId="2147483756"/>
            <ac:spMk id="2" creationId="{00000000-0000-0000-0000-000000000000}"/>
          </ac:spMkLst>
        </pc:spChg>
        <pc:spChg chg="mod">
          <ac:chgData name="Elke De Coninck | GoodPlanet Belgium" userId="fe133c80-637f-437e-bf99-2b97a4ba1629" providerId="ADAL" clId="{1F0E737F-45C4-0441-A4D4-597936E3672A}" dt="2024-09-17T06:11:56.243" v="175" actId="207"/>
          <ac:spMkLst>
            <pc:docMk/>
            <pc:sldMasterMk cId="901264308" sldId="2147483756"/>
            <ac:spMk id="3" creationId="{00000000-0000-0000-0000-000000000000}"/>
          </ac:spMkLst>
        </pc:spChg>
      </pc:sldMasterChg>
      <pc:sldMasterChg chg="modSp setBg modSldLayout">
        <pc:chgData name="Elke De Coninck | GoodPlanet Belgium" userId="fe133c80-637f-437e-bf99-2b97a4ba1629" providerId="ADAL" clId="{1F0E737F-45C4-0441-A4D4-597936E3672A}" dt="2024-09-17T06:16:10.147" v="194" actId="207"/>
        <pc:sldMasterMkLst>
          <pc:docMk/>
          <pc:sldMasterMk cId="1518529806" sldId="2147483768"/>
        </pc:sldMasterMkLst>
        <pc:spChg chg="mod">
          <ac:chgData name="Elke De Coninck | GoodPlanet Belgium" userId="fe133c80-637f-437e-bf99-2b97a4ba1629" providerId="ADAL" clId="{1F0E737F-45C4-0441-A4D4-597936E3672A}" dt="2024-09-17T06:11:26.529" v="172" actId="207"/>
          <ac:spMkLst>
            <pc:docMk/>
            <pc:sldMasterMk cId="1518529806" sldId="2147483768"/>
            <ac:spMk id="2" creationId="{00000000-0000-0000-0000-000000000000}"/>
          </ac:spMkLst>
        </pc:spChg>
        <pc:spChg chg="mod">
          <ac:chgData name="Elke De Coninck | GoodPlanet Belgium" userId="fe133c80-637f-437e-bf99-2b97a4ba1629" providerId="ADAL" clId="{1F0E737F-45C4-0441-A4D4-597936E3672A}" dt="2024-09-17T06:11:33.855" v="173" actId="207"/>
          <ac:spMkLst>
            <pc:docMk/>
            <pc:sldMasterMk cId="1518529806" sldId="2147483768"/>
            <ac:spMk id="3" creationId="{00000000-0000-0000-0000-000000000000}"/>
          </ac:spMkLst>
        </pc:spChg>
        <pc:sldLayoutChg chg="modSp mod">
          <pc:chgData name="Elke De Coninck | GoodPlanet Belgium" userId="fe133c80-637f-437e-bf99-2b97a4ba1629" providerId="ADAL" clId="{1F0E737F-45C4-0441-A4D4-597936E3672A}" dt="2024-09-17T06:16:10.147" v="194" actId="207"/>
          <pc:sldLayoutMkLst>
            <pc:docMk/>
            <pc:sldMasterMk cId="1518529806" sldId="2147483768"/>
            <pc:sldLayoutMk cId="66049838" sldId="2147483769"/>
          </pc:sldLayoutMkLst>
          <pc:spChg chg="mod">
            <ac:chgData name="Elke De Coninck | GoodPlanet Belgium" userId="fe133c80-637f-437e-bf99-2b97a4ba1629" providerId="ADAL" clId="{1F0E737F-45C4-0441-A4D4-597936E3672A}" dt="2024-09-17T06:16:10.147" v="194" actId="207"/>
            <ac:spMkLst>
              <pc:docMk/>
              <pc:sldMasterMk cId="1518529806" sldId="2147483768"/>
              <pc:sldLayoutMk cId="66049838" sldId="2147483769"/>
              <ac:spMk id="7" creationId="{00000000-0000-0000-0000-000000000000}"/>
            </ac:spMkLst>
          </pc:spChg>
        </pc:sldLayoutChg>
      </pc:sldMasterChg>
      <pc:sldMasterChg chg="modSp setBg">
        <pc:chgData name="Elke De Coninck | GoodPlanet Belgium" userId="fe133c80-637f-437e-bf99-2b97a4ba1629" providerId="ADAL" clId="{1F0E737F-45C4-0441-A4D4-597936E3672A}" dt="2024-09-17T06:11:13.131" v="171" actId="207"/>
        <pc:sldMasterMkLst>
          <pc:docMk/>
          <pc:sldMasterMk cId="1563108053" sldId="2147483804"/>
        </pc:sldMasterMkLst>
        <pc:spChg chg="mod">
          <ac:chgData name="Elke De Coninck | GoodPlanet Belgium" userId="fe133c80-637f-437e-bf99-2b97a4ba1629" providerId="ADAL" clId="{1F0E737F-45C4-0441-A4D4-597936E3672A}" dt="2024-09-17T06:11:03.506" v="170" actId="207"/>
          <ac:spMkLst>
            <pc:docMk/>
            <pc:sldMasterMk cId="1563108053" sldId="2147483804"/>
            <ac:spMk id="2" creationId="{00000000-0000-0000-0000-000000000000}"/>
          </ac:spMkLst>
        </pc:spChg>
        <pc:spChg chg="mod">
          <ac:chgData name="Elke De Coninck | GoodPlanet Belgium" userId="fe133c80-637f-437e-bf99-2b97a4ba1629" providerId="ADAL" clId="{1F0E737F-45C4-0441-A4D4-597936E3672A}" dt="2024-09-17T06:11:13.131" v="171" actId="207"/>
          <ac:spMkLst>
            <pc:docMk/>
            <pc:sldMasterMk cId="1563108053" sldId="2147483804"/>
            <ac:spMk id="3" creationId="{00000000-0000-0000-0000-000000000000}"/>
          </ac:spMkLst>
        </pc:spChg>
      </pc:sldMasterChg>
    </pc:docChg>
  </pc:docChgLst>
  <pc:docChgLst>
    <pc:chgData name="Marieke Tijskens | GoodPlanet Belgium" userId="24f1f648-765a-43e9-9ee6-6eebb13e755e" providerId="ADAL" clId="{5BD62FB1-8A85-4CAD-AD85-F4D4F3E2FDA8}"/>
    <pc:docChg chg="undo custSel addSld delSld modSld sldOrd modSection">
      <pc:chgData name="Marieke Tijskens | GoodPlanet Belgium" userId="24f1f648-765a-43e9-9ee6-6eebb13e755e" providerId="ADAL" clId="{5BD62FB1-8A85-4CAD-AD85-F4D4F3E2FDA8}" dt="2024-06-03T09:51:14.528" v="1038" actId="20577"/>
      <pc:docMkLst>
        <pc:docMk/>
      </pc:docMkLst>
      <pc:sldChg chg="modNotesTx">
        <pc:chgData name="Marieke Tijskens | GoodPlanet Belgium" userId="24f1f648-765a-43e9-9ee6-6eebb13e755e" providerId="ADAL" clId="{5BD62FB1-8A85-4CAD-AD85-F4D4F3E2FDA8}" dt="2024-06-03T08:22:44.274" v="11" actId="20577"/>
        <pc:sldMkLst>
          <pc:docMk/>
          <pc:sldMk cId="3499971738" sldId="257"/>
        </pc:sldMkLst>
      </pc:sldChg>
      <pc:sldChg chg="modNotesTx">
        <pc:chgData name="Marieke Tijskens | GoodPlanet Belgium" userId="24f1f648-765a-43e9-9ee6-6eebb13e755e" providerId="ADAL" clId="{5BD62FB1-8A85-4CAD-AD85-F4D4F3E2FDA8}" dt="2024-06-03T08:23:10.344" v="14"/>
        <pc:sldMkLst>
          <pc:docMk/>
          <pc:sldMk cId="263623770" sldId="258"/>
        </pc:sldMkLst>
      </pc:sldChg>
      <pc:sldChg chg="modNotesTx">
        <pc:chgData name="Marieke Tijskens | GoodPlanet Belgium" userId="24f1f648-765a-43e9-9ee6-6eebb13e755e" providerId="ADAL" clId="{5BD62FB1-8A85-4CAD-AD85-F4D4F3E2FDA8}" dt="2024-06-03T08:23:33.081" v="17" actId="313"/>
        <pc:sldMkLst>
          <pc:docMk/>
          <pc:sldMk cId="1944029191" sldId="259"/>
        </pc:sldMkLst>
      </pc:sldChg>
      <pc:sldChg chg="modNotesTx">
        <pc:chgData name="Marieke Tijskens | GoodPlanet Belgium" userId="24f1f648-765a-43e9-9ee6-6eebb13e755e" providerId="ADAL" clId="{5BD62FB1-8A85-4CAD-AD85-F4D4F3E2FDA8}" dt="2024-06-03T08:27:26.152" v="226" actId="20577"/>
        <pc:sldMkLst>
          <pc:docMk/>
          <pc:sldMk cId="4178262313" sldId="261"/>
        </pc:sldMkLst>
      </pc:sldChg>
      <pc:sldChg chg="modNotesTx">
        <pc:chgData name="Marieke Tijskens | GoodPlanet Belgium" userId="24f1f648-765a-43e9-9ee6-6eebb13e755e" providerId="ADAL" clId="{5BD62FB1-8A85-4CAD-AD85-F4D4F3E2FDA8}" dt="2024-06-03T08:23:54.790" v="30" actId="20577"/>
        <pc:sldMkLst>
          <pc:docMk/>
          <pc:sldMk cId="3335652129" sldId="262"/>
        </pc:sldMkLst>
      </pc:sldChg>
      <pc:sldChg chg="addSp modSp mod modNotesTx">
        <pc:chgData name="Marieke Tijskens | GoodPlanet Belgium" userId="24f1f648-765a-43e9-9ee6-6eebb13e755e" providerId="ADAL" clId="{5BD62FB1-8A85-4CAD-AD85-F4D4F3E2FDA8}" dt="2024-06-03T08:26:59.392" v="212" actId="1076"/>
        <pc:sldMkLst>
          <pc:docMk/>
          <pc:sldMk cId="2115127759" sldId="263"/>
        </pc:sldMkLst>
      </pc:sldChg>
      <pc:sldChg chg="modNotesTx">
        <pc:chgData name="Marieke Tijskens | GoodPlanet Belgium" userId="24f1f648-765a-43e9-9ee6-6eebb13e755e" providerId="ADAL" clId="{5BD62FB1-8A85-4CAD-AD85-F4D4F3E2FDA8}" dt="2024-06-03T08:28:38.227" v="289" actId="20577"/>
        <pc:sldMkLst>
          <pc:docMk/>
          <pc:sldMk cId="1420077043" sldId="264"/>
        </pc:sldMkLst>
      </pc:sldChg>
      <pc:sldChg chg="modSp mod modNotesTx">
        <pc:chgData name="Marieke Tijskens | GoodPlanet Belgium" userId="24f1f648-765a-43e9-9ee6-6eebb13e755e" providerId="ADAL" clId="{5BD62FB1-8A85-4CAD-AD85-F4D4F3E2FDA8}" dt="2024-06-03T08:31:13.511" v="358" actId="790"/>
        <pc:sldMkLst>
          <pc:docMk/>
          <pc:sldMk cId="2978368139" sldId="267"/>
        </pc:sldMkLst>
      </pc:sldChg>
      <pc:sldChg chg="modNotesTx">
        <pc:chgData name="Marieke Tijskens | GoodPlanet Belgium" userId="24f1f648-765a-43e9-9ee6-6eebb13e755e" providerId="ADAL" clId="{5BD62FB1-8A85-4CAD-AD85-F4D4F3E2FDA8}" dt="2024-06-03T08:31:40.640" v="361" actId="20577"/>
        <pc:sldMkLst>
          <pc:docMk/>
          <pc:sldMk cId="972955402" sldId="269"/>
        </pc:sldMkLst>
      </pc:sldChg>
      <pc:sldChg chg="modNotesTx">
        <pc:chgData name="Marieke Tijskens | GoodPlanet Belgium" userId="24f1f648-765a-43e9-9ee6-6eebb13e755e" providerId="ADAL" clId="{5BD62FB1-8A85-4CAD-AD85-F4D4F3E2FDA8}" dt="2024-06-03T08:43:13.534" v="503" actId="790"/>
        <pc:sldMkLst>
          <pc:docMk/>
          <pc:sldMk cId="3699481425" sldId="271"/>
        </pc:sldMkLst>
      </pc:sldChg>
      <pc:sldChg chg="modNotesTx">
        <pc:chgData name="Marieke Tijskens | GoodPlanet Belgium" userId="24f1f648-765a-43e9-9ee6-6eebb13e755e" providerId="ADAL" clId="{5BD62FB1-8A85-4CAD-AD85-F4D4F3E2FDA8}" dt="2024-06-03T08:34:55.803" v="428" actId="20577"/>
        <pc:sldMkLst>
          <pc:docMk/>
          <pc:sldMk cId="2420908880" sldId="272"/>
        </pc:sldMkLst>
      </pc:sldChg>
      <pc:sldChg chg="modNotesTx">
        <pc:chgData name="Marieke Tijskens | GoodPlanet Belgium" userId="24f1f648-765a-43e9-9ee6-6eebb13e755e" providerId="ADAL" clId="{5BD62FB1-8A85-4CAD-AD85-F4D4F3E2FDA8}" dt="2024-06-03T08:35:11.080" v="430" actId="790"/>
        <pc:sldMkLst>
          <pc:docMk/>
          <pc:sldMk cId="2672580516" sldId="273"/>
        </pc:sldMkLst>
      </pc:sldChg>
      <pc:sldChg chg="addSp modSp mod">
        <pc:chgData name="Marieke Tijskens | GoodPlanet Belgium" userId="24f1f648-765a-43e9-9ee6-6eebb13e755e" providerId="ADAL" clId="{5BD62FB1-8A85-4CAD-AD85-F4D4F3E2FDA8}" dt="2024-06-03T09:49:04.408" v="946" actId="1076"/>
        <pc:sldMkLst>
          <pc:docMk/>
          <pc:sldMk cId="1932245319" sldId="276"/>
        </pc:sldMkLst>
      </pc:sldChg>
      <pc:sldChg chg="modSp mod">
        <pc:chgData name="Marieke Tijskens | GoodPlanet Belgium" userId="24f1f648-765a-43e9-9ee6-6eebb13e755e" providerId="ADAL" clId="{5BD62FB1-8A85-4CAD-AD85-F4D4F3E2FDA8}" dt="2024-06-03T08:29:09.736" v="308" actId="20577"/>
        <pc:sldMkLst>
          <pc:docMk/>
          <pc:sldMk cId="2179387714" sldId="279"/>
        </pc:sldMkLst>
      </pc:sldChg>
      <pc:sldChg chg="addSp modSp mod modNotesTx">
        <pc:chgData name="Marieke Tijskens | GoodPlanet Belgium" userId="24f1f648-765a-43e9-9ee6-6eebb13e755e" providerId="ADAL" clId="{5BD62FB1-8A85-4CAD-AD85-F4D4F3E2FDA8}" dt="2024-06-03T08:30:32.292" v="330" actId="790"/>
        <pc:sldMkLst>
          <pc:docMk/>
          <pc:sldMk cId="562274176" sldId="280"/>
        </pc:sldMkLst>
      </pc:sldChg>
      <pc:sldChg chg="addSp delSp modSp mod">
        <pc:chgData name="Marieke Tijskens | GoodPlanet Belgium" userId="24f1f648-765a-43e9-9ee6-6eebb13e755e" providerId="ADAL" clId="{5BD62FB1-8A85-4CAD-AD85-F4D4F3E2FDA8}" dt="2024-06-03T09:41:30.826" v="779" actId="1076"/>
        <pc:sldMkLst>
          <pc:docMk/>
          <pc:sldMk cId="2340400440" sldId="283"/>
        </pc:sldMkLst>
      </pc:sldChg>
      <pc:sldChg chg="addCm modNotesTx">
        <pc:chgData name="Marieke Tijskens | GoodPlanet Belgium" userId="24f1f648-765a-43e9-9ee6-6eebb13e755e" providerId="ADAL" clId="{5BD62FB1-8A85-4CAD-AD85-F4D4F3E2FDA8}" dt="2024-06-03T08:44:28.278" v="513" actId="790"/>
        <pc:sldMkLst>
          <pc:docMk/>
          <pc:sldMk cId="3770497465" sldId="288"/>
        </pc:sldMkLst>
        <pc:extLst>
          <p:ext xmlns:p="http://schemas.openxmlformats.org/presentationml/2006/main" uri="{D6D511B9-2390-475A-947B-AFAB55BFBCF1}">
            <pc226:cmChg xmlns:pc226="http://schemas.microsoft.com/office/powerpoint/2022/06/main/command" chg="add">
              <pc226:chgData name="Marieke Tijskens | GoodPlanet Belgium" userId="24f1f648-765a-43e9-9ee6-6eebb13e755e" providerId="ADAL" clId="{5BD62FB1-8A85-4CAD-AD85-F4D4F3E2FDA8}" dt="2024-06-03T08:44:18.563" v="512"/>
              <pc2:cmMkLst xmlns:pc2="http://schemas.microsoft.com/office/powerpoint/2019/9/main/command">
                <pc:docMk/>
                <pc:sldMk cId="3770497465" sldId="288"/>
                <pc2:cmMk id="{833DB023-A42B-494D-AC6D-E2F41940A9C5}"/>
              </pc2:cmMkLst>
            </pc226:cmChg>
          </p:ext>
        </pc:extLst>
      </pc:sldChg>
      <pc:sldChg chg="modNotesTx">
        <pc:chgData name="Marieke Tijskens | GoodPlanet Belgium" userId="24f1f648-765a-43e9-9ee6-6eebb13e755e" providerId="ADAL" clId="{5BD62FB1-8A85-4CAD-AD85-F4D4F3E2FDA8}" dt="2024-06-03T08:45:40.856" v="538" actId="790"/>
        <pc:sldMkLst>
          <pc:docMk/>
          <pc:sldMk cId="1191650704" sldId="290"/>
        </pc:sldMkLst>
      </pc:sldChg>
      <pc:sldChg chg="modNotesTx">
        <pc:chgData name="Marieke Tijskens | GoodPlanet Belgium" userId="24f1f648-765a-43e9-9ee6-6eebb13e755e" providerId="ADAL" clId="{5BD62FB1-8A85-4CAD-AD85-F4D4F3E2FDA8}" dt="2024-06-03T08:41:07.236" v="497" actId="20577"/>
        <pc:sldMkLst>
          <pc:docMk/>
          <pc:sldMk cId="1949253137" sldId="331"/>
        </pc:sldMkLst>
      </pc:sldChg>
      <pc:sldChg chg="addSp modSp mod modNotesTx">
        <pc:chgData name="Marieke Tijskens | GoodPlanet Belgium" userId="24f1f648-765a-43e9-9ee6-6eebb13e755e" providerId="ADAL" clId="{5BD62FB1-8A85-4CAD-AD85-F4D4F3E2FDA8}" dt="2024-06-03T09:09:39.104" v="696" actId="14100"/>
        <pc:sldMkLst>
          <pc:docMk/>
          <pc:sldMk cId="368235718" sldId="332"/>
        </pc:sldMkLst>
      </pc:sldChg>
      <pc:sldChg chg="modNotesTx">
        <pc:chgData name="Marieke Tijskens | GoodPlanet Belgium" userId="24f1f648-765a-43e9-9ee6-6eebb13e755e" providerId="ADAL" clId="{5BD62FB1-8A85-4CAD-AD85-F4D4F3E2FDA8}" dt="2024-06-03T08:35:17.615" v="441" actId="20577"/>
        <pc:sldMkLst>
          <pc:docMk/>
          <pc:sldMk cId="1724343384" sldId="340"/>
        </pc:sldMkLst>
      </pc:sldChg>
      <pc:sldChg chg="modSp mod addCm modNotesTx">
        <pc:chgData name="Marieke Tijskens | GoodPlanet Belgium" userId="24f1f648-765a-43e9-9ee6-6eebb13e755e" providerId="ADAL" clId="{5BD62FB1-8A85-4CAD-AD85-F4D4F3E2FDA8}" dt="2024-06-03T08:37:26.135" v="445"/>
        <pc:sldMkLst>
          <pc:docMk/>
          <pc:sldMk cId="1809664097" sldId="344"/>
        </pc:sldMkLst>
        <pc:extLst>
          <p:ext xmlns:p="http://schemas.openxmlformats.org/presentationml/2006/main" uri="{D6D511B9-2390-475A-947B-AFAB55BFBCF1}">
            <pc226:cmChg xmlns:pc226="http://schemas.microsoft.com/office/powerpoint/2022/06/main/command" chg="add">
              <pc226:chgData name="Marieke Tijskens | GoodPlanet Belgium" userId="24f1f648-765a-43e9-9ee6-6eebb13e755e" providerId="ADAL" clId="{5BD62FB1-8A85-4CAD-AD85-F4D4F3E2FDA8}" dt="2024-06-03T08:37:26.135" v="445"/>
              <pc2:cmMkLst xmlns:pc2="http://schemas.microsoft.com/office/powerpoint/2019/9/main/command">
                <pc:docMk/>
                <pc:sldMk cId="1809664097" sldId="344"/>
                <pc2:cmMk id="{E5E2D93C-888E-4EE4-B46C-96138EB8D7D0}"/>
              </pc2:cmMkLst>
            </pc226:cmChg>
          </p:ext>
        </pc:extLst>
      </pc:sldChg>
      <pc:sldChg chg="modNotesTx">
        <pc:chgData name="Marieke Tijskens | GoodPlanet Belgium" userId="24f1f648-765a-43e9-9ee6-6eebb13e755e" providerId="ADAL" clId="{5BD62FB1-8A85-4CAD-AD85-F4D4F3E2FDA8}" dt="2024-06-03T08:31:30.756" v="359" actId="313"/>
        <pc:sldMkLst>
          <pc:docMk/>
          <pc:sldMk cId="407831001" sldId="349"/>
        </pc:sldMkLst>
      </pc:sldChg>
      <pc:sldChg chg="modSp mod">
        <pc:chgData name="Marieke Tijskens | GoodPlanet Belgium" userId="24f1f648-765a-43e9-9ee6-6eebb13e755e" providerId="ADAL" clId="{5BD62FB1-8A85-4CAD-AD85-F4D4F3E2FDA8}" dt="2024-06-03T09:43:15.146" v="814" actId="20577"/>
        <pc:sldMkLst>
          <pc:docMk/>
          <pc:sldMk cId="1248177776" sldId="351"/>
        </pc:sldMkLst>
      </pc:sldChg>
      <pc:sldChg chg="del">
        <pc:chgData name="Marieke Tijskens | GoodPlanet Belgium" userId="24f1f648-765a-43e9-9ee6-6eebb13e755e" providerId="ADAL" clId="{5BD62FB1-8A85-4CAD-AD85-F4D4F3E2FDA8}" dt="2024-06-03T08:22:04.267" v="0" actId="47"/>
        <pc:sldMkLst>
          <pc:docMk/>
          <pc:sldMk cId="1792022163" sldId="352"/>
        </pc:sldMkLst>
      </pc:sldChg>
      <pc:sldChg chg="del">
        <pc:chgData name="Marieke Tijskens | GoodPlanet Belgium" userId="24f1f648-765a-43e9-9ee6-6eebb13e755e" providerId="ADAL" clId="{5BD62FB1-8A85-4CAD-AD85-F4D4F3E2FDA8}" dt="2024-06-03T08:22:13.872" v="1" actId="47"/>
        <pc:sldMkLst>
          <pc:docMk/>
          <pc:sldMk cId="2605954833" sldId="353"/>
        </pc:sldMkLst>
      </pc:sldChg>
      <pc:sldChg chg="modSp mod modNotesTx">
        <pc:chgData name="Marieke Tijskens | GoodPlanet Belgium" userId="24f1f648-765a-43e9-9ee6-6eebb13e755e" providerId="ADAL" clId="{5BD62FB1-8A85-4CAD-AD85-F4D4F3E2FDA8}" dt="2024-06-03T09:51:14.528" v="1038" actId="20577"/>
        <pc:sldMkLst>
          <pc:docMk/>
          <pc:sldMk cId="1378830478" sldId="356"/>
        </pc:sldMkLst>
      </pc:sldChg>
      <pc:sldChg chg="addSp delSp modSp add mod modNotesTx">
        <pc:chgData name="Marieke Tijskens | GoodPlanet Belgium" userId="24f1f648-765a-43e9-9ee6-6eebb13e755e" providerId="ADAL" clId="{5BD62FB1-8A85-4CAD-AD85-F4D4F3E2FDA8}" dt="2024-06-03T09:03:45.724" v="597" actId="113"/>
        <pc:sldMkLst>
          <pc:docMk/>
          <pc:sldMk cId="1182973260" sldId="367"/>
        </pc:sldMkLst>
      </pc:sldChg>
      <pc:sldChg chg="add ord modNotesTx">
        <pc:chgData name="Marieke Tijskens | GoodPlanet Belgium" userId="24f1f648-765a-43e9-9ee6-6eebb13e755e" providerId="ADAL" clId="{5BD62FB1-8A85-4CAD-AD85-F4D4F3E2FDA8}" dt="2024-06-03T09:04:05.301" v="601" actId="20577"/>
        <pc:sldMkLst>
          <pc:docMk/>
          <pc:sldMk cId="2715874552" sldId="368"/>
        </pc:sldMkLst>
      </pc:sldChg>
      <pc:sldChg chg="addSp delSp modSp add mod">
        <pc:chgData name="Marieke Tijskens | GoodPlanet Belgium" userId="24f1f648-765a-43e9-9ee6-6eebb13e755e" providerId="ADAL" clId="{5BD62FB1-8A85-4CAD-AD85-F4D4F3E2FDA8}" dt="2024-06-03T09:42:24.242" v="798" actId="20577"/>
        <pc:sldMkLst>
          <pc:docMk/>
          <pc:sldMk cId="2434523642" sldId="369"/>
        </pc:sldMkLst>
      </pc:sldChg>
      <pc:sldChg chg="addSp delSp modSp add del mod modNotesTx">
        <pc:chgData name="Marieke Tijskens | GoodPlanet Belgium" userId="24f1f648-765a-43e9-9ee6-6eebb13e755e" providerId="ADAL" clId="{5BD62FB1-8A85-4CAD-AD85-F4D4F3E2FDA8}" dt="2024-06-03T09:09:50.549" v="697" actId="2696"/>
        <pc:sldMkLst>
          <pc:docMk/>
          <pc:sldMk cId="2994127014" sldId="369"/>
        </pc:sldMkLst>
      </pc:sldChg>
    </pc:docChg>
  </pc:docChgLst>
  <pc:docChgLst>
    <pc:chgData name="Katrijn Van Huffel | GoodPlanet Belgium" userId="S::k.vanhuffel@goodplanet.be::8b9955b0-7733-4155-acff-3848fea3f12c" providerId="AD" clId="Web-{B3A4C10C-11AA-A7E9-8D2F-5F7EA5200B7E}"/>
    <pc:docChg chg="modSld">
      <pc:chgData name="Katrijn Van Huffel | GoodPlanet Belgium" userId="S::k.vanhuffel@goodplanet.be::8b9955b0-7733-4155-acff-3848fea3f12c" providerId="AD" clId="Web-{B3A4C10C-11AA-A7E9-8D2F-5F7EA5200B7E}" dt="2024-07-02T12:19:59.581" v="2"/>
      <pc:docMkLst>
        <pc:docMk/>
      </pc:docMkLst>
      <pc:sldChg chg="modSp">
        <pc:chgData name="Katrijn Van Huffel | GoodPlanet Belgium" userId="S::k.vanhuffel@goodplanet.be::8b9955b0-7733-4155-acff-3848fea3f12c" providerId="AD" clId="Web-{B3A4C10C-11AA-A7E9-8D2F-5F7EA5200B7E}" dt="2024-07-02T12:19:59.581" v="2"/>
        <pc:sldMkLst>
          <pc:docMk/>
          <pc:sldMk cId="1932245319" sldId="276"/>
        </pc:sldMkLst>
      </pc:sldChg>
    </pc:docChg>
  </pc:docChgLst>
  <pc:docChgLst>
    <pc:chgData name="Marieke Tijskens | GoodPlanet Belgium" userId="24f1f648-765a-43e9-9ee6-6eebb13e755e" providerId="ADAL" clId="{0548AEF5-9257-4F28-8267-480D591163EF}"/>
    <pc:docChg chg="custSel addSld delSld modSld sldOrd delSection modSection">
      <pc:chgData name="Marieke Tijskens | GoodPlanet Belgium" userId="24f1f648-765a-43e9-9ee6-6eebb13e755e" providerId="ADAL" clId="{0548AEF5-9257-4F28-8267-480D591163EF}" dt="2024-10-10T07:04:37.465" v="1239"/>
      <pc:docMkLst>
        <pc:docMk/>
      </pc:docMkLst>
      <pc:sldChg chg="del">
        <pc:chgData name="Marieke Tijskens | GoodPlanet Belgium" userId="24f1f648-765a-43e9-9ee6-6eebb13e755e" providerId="ADAL" clId="{0548AEF5-9257-4F28-8267-480D591163EF}" dt="2024-09-26T12:56:14.579" v="1232" actId="47"/>
        <pc:sldMkLst>
          <pc:docMk/>
          <pc:sldMk cId="3255138065" sldId="256"/>
        </pc:sldMkLst>
      </pc:sldChg>
      <pc:sldChg chg="modNotesTx">
        <pc:chgData name="Marieke Tijskens | GoodPlanet Belgium" userId="24f1f648-765a-43e9-9ee6-6eebb13e755e" providerId="ADAL" clId="{0548AEF5-9257-4F28-8267-480D591163EF}" dt="2024-09-26T12:19:23.163" v="160" actId="20577"/>
        <pc:sldMkLst>
          <pc:docMk/>
          <pc:sldMk cId="3335652129" sldId="262"/>
        </pc:sldMkLst>
      </pc:sldChg>
      <pc:sldChg chg="del">
        <pc:chgData name="Marieke Tijskens | GoodPlanet Belgium" userId="24f1f648-765a-43e9-9ee6-6eebb13e755e" providerId="ADAL" clId="{0548AEF5-9257-4F28-8267-480D591163EF}" dt="2024-09-26T12:56:18.846" v="1237" actId="47"/>
        <pc:sldMkLst>
          <pc:docMk/>
          <pc:sldMk cId="1992660489" sldId="266"/>
        </pc:sldMkLst>
      </pc:sldChg>
      <pc:sldChg chg="modSp mod modNotesTx">
        <pc:chgData name="Marieke Tijskens | GoodPlanet Belgium" userId="24f1f648-765a-43e9-9ee6-6eebb13e755e" providerId="ADAL" clId="{0548AEF5-9257-4F28-8267-480D591163EF}" dt="2024-09-26T12:32:51.347" v="666" actId="20577"/>
        <pc:sldMkLst>
          <pc:docMk/>
          <pc:sldMk cId="1932245319" sldId="276"/>
        </pc:sldMkLst>
        <pc:spChg chg="mod">
          <ac:chgData name="Marieke Tijskens | GoodPlanet Belgium" userId="24f1f648-765a-43e9-9ee6-6eebb13e755e" providerId="ADAL" clId="{0548AEF5-9257-4F28-8267-480D591163EF}" dt="2024-09-26T12:07:36.143" v="53" actId="20577"/>
          <ac:spMkLst>
            <pc:docMk/>
            <pc:sldMk cId="1932245319" sldId="276"/>
            <ac:spMk id="2" creationId="{194A2184-23A0-AFB5-D511-1F3F10068418}"/>
          </ac:spMkLst>
        </pc:spChg>
        <pc:spChg chg="mod">
          <ac:chgData name="Marieke Tijskens | GoodPlanet Belgium" userId="24f1f648-765a-43e9-9ee6-6eebb13e755e" providerId="ADAL" clId="{0548AEF5-9257-4F28-8267-480D591163EF}" dt="2024-09-09T11:12:23.739" v="44" actId="20577"/>
          <ac:spMkLst>
            <pc:docMk/>
            <pc:sldMk cId="1932245319" sldId="276"/>
            <ac:spMk id="4" creationId="{5F4BB5DF-A921-BFAA-1712-483BE7E0993F}"/>
          </ac:spMkLst>
        </pc:spChg>
      </pc:sldChg>
      <pc:sldChg chg="modNotesTx">
        <pc:chgData name="Marieke Tijskens | GoodPlanet Belgium" userId="24f1f648-765a-43e9-9ee6-6eebb13e755e" providerId="ADAL" clId="{0548AEF5-9257-4F28-8267-480D591163EF}" dt="2024-09-26T12:35:11.863" v="944" actId="20577"/>
        <pc:sldMkLst>
          <pc:docMk/>
          <pc:sldMk cId="2340400440" sldId="283"/>
        </pc:sldMkLst>
      </pc:sldChg>
      <pc:sldChg chg="modSp mod modNotesTx">
        <pc:chgData name="Marieke Tijskens | GoodPlanet Belgium" userId="24f1f648-765a-43e9-9ee6-6eebb13e755e" providerId="ADAL" clId="{0548AEF5-9257-4F28-8267-480D591163EF}" dt="2024-09-26T12:55:41.077" v="1231" actId="20577"/>
        <pc:sldMkLst>
          <pc:docMk/>
          <pc:sldMk cId="3770497465" sldId="288"/>
        </pc:sldMkLst>
        <pc:spChg chg="mod">
          <ac:chgData name="Marieke Tijskens | GoodPlanet Belgium" userId="24f1f648-765a-43e9-9ee6-6eebb13e755e" providerId="ADAL" clId="{0548AEF5-9257-4F28-8267-480D591163EF}" dt="2024-09-26T12:55:41.077" v="1231" actId="20577"/>
          <ac:spMkLst>
            <pc:docMk/>
            <pc:sldMk cId="3770497465" sldId="288"/>
            <ac:spMk id="3" creationId="{8745683B-888D-06E2-FCB8-A8314EBE2E2D}"/>
          </ac:spMkLst>
        </pc:spChg>
      </pc:sldChg>
      <pc:sldChg chg="modNotesTx">
        <pc:chgData name="Marieke Tijskens | GoodPlanet Belgium" userId="24f1f648-765a-43e9-9ee6-6eebb13e755e" providerId="ADAL" clId="{0548AEF5-9257-4F28-8267-480D591163EF}" dt="2024-09-26T12:29:54.770" v="235" actId="20577"/>
        <pc:sldMkLst>
          <pc:docMk/>
          <pc:sldMk cId="1809664097" sldId="344"/>
        </pc:sldMkLst>
      </pc:sldChg>
      <pc:sldChg chg="addSp delSp modSp mod modNotesTx">
        <pc:chgData name="Marieke Tijskens | GoodPlanet Belgium" userId="24f1f648-765a-43e9-9ee6-6eebb13e755e" providerId="ADAL" clId="{0548AEF5-9257-4F28-8267-480D591163EF}" dt="2024-09-26T12:36:09.640" v="1069" actId="790"/>
        <pc:sldMkLst>
          <pc:docMk/>
          <pc:sldMk cId="1248177776" sldId="351"/>
        </pc:sldMkLst>
      </pc:sldChg>
      <pc:sldChg chg="modNotesTx">
        <pc:chgData name="Marieke Tijskens | GoodPlanet Belgium" userId="24f1f648-765a-43e9-9ee6-6eebb13e755e" providerId="ADAL" clId="{0548AEF5-9257-4F28-8267-480D591163EF}" dt="2024-09-26T12:18:09.115" v="101" actId="20577"/>
        <pc:sldMkLst>
          <pc:docMk/>
          <pc:sldMk cId="3720440419" sldId="355"/>
        </pc:sldMkLst>
      </pc:sldChg>
      <pc:sldChg chg="modSp mod">
        <pc:chgData name="Marieke Tijskens | GoodPlanet Belgium" userId="24f1f648-765a-43e9-9ee6-6eebb13e755e" providerId="ADAL" clId="{0548AEF5-9257-4F28-8267-480D591163EF}" dt="2024-09-26T12:07:44.185" v="61" actId="20577"/>
        <pc:sldMkLst>
          <pc:docMk/>
          <pc:sldMk cId="1378830478" sldId="356"/>
        </pc:sldMkLst>
        <pc:spChg chg="mod">
          <ac:chgData name="Marieke Tijskens | GoodPlanet Belgium" userId="24f1f648-765a-43e9-9ee6-6eebb13e755e" providerId="ADAL" clId="{0548AEF5-9257-4F28-8267-480D591163EF}" dt="2024-09-26T12:07:44.185" v="61" actId="20577"/>
          <ac:spMkLst>
            <pc:docMk/>
            <pc:sldMk cId="1378830478" sldId="356"/>
            <ac:spMk id="2" creationId="{194A2184-23A0-AFB5-D511-1F3F10068418}"/>
          </ac:spMkLst>
        </pc:spChg>
      </pc:sldChg>
      <pc:sldChg chg="del">
        <pc:chgData name="Marieke Tijskens | GoodPlanet Belgium" userId="24f1f648-765a-43e9-9ee6-6eebb13e755e" providerId="ADAL" clId="{0548AEF5-9257-4F28-8267-480D591163EF}" dt="2024-09-26T12:56:15.344" v="1233" actId="47"/>
        <pc:sldMkLst>
          <pc:docMk/>
          <pc:sldMk cId="3422056371" sldId="362"/>
        </pc:sldMkLst>
      </pc:sldChg>
      <pc:sldChg chg="del">
        <pc:chgData name="Marieke Tijskens | GoodPlanet Belgium" userId="24f1f648-765a-43e9-9ee6-6eebb13e755e" providerId="ADAL" clId="{0548AEF5-9257-4F28-8267-480D591163EF}" dt="2024-09-26T12:56:16.500" v="1234" actId="47"/>
        <pc:sldMkLst>
          <pc:docMk/>
          <pc:sldMk cId="3306470445" sldId="363"/>
        </pc:sldMkLst>
      </pc:sldChg>
      <pc:sldChg chg="del">
        <pc:chgData name="Marieke Tijskens | GoodPlanet Belgium" userId="24f1f648-765a-43e9-9ee6-6eebb13e755e" providerId="ADAL" clId="{0548AEF5-9257-4F28-8267-480D591163EF}" dt="2024-09-26T12:56:17.191" v="1235" actId="47"/>
        <pc:sldMkLst>
          <pc:docMk/>
          <pc:sldMk cId="3683352585" sldId="365"/>
        </pc:sldMkLst>
      </pc:sldChg>
      <pc:sldChg chg="del">
        <pc:chgData name="Marieke Tijskens | GoodPlanet Belgium" userId="24f1f648-765a-43e9-9ee6-6eebb13e755e" providerId="ADAL" clId="{0548AEF5-9257-4F28-8267-480D591163EF}" dt="2024-09-26T12:56:18.012" v="1236" actId="47"/>
        <pc:sldMkLst>
          <pc:docMk/>
          <pc:sldMk cId="3757759715" sldId="366"/>
        </pc:sldMkLst>
      </pc:sldChg>
      <pc:sldChg chg="modNotesTx">
        <pc:chgData name="Marieke Tijskens | GoodPlanet Belgium" userId="24f1f648-765a-43e9-9ee6-6eebb13e755e" providerId="ADAL" clId="{0548AEF5-9257-4F28-8267-480D591163EF}" dt="2024-09-26T12:18:29.250" v="102" actId="20577"/>
        <pc:sldMkLst>
          <pc:docMk/>
          <pc:sldMk cId="1182973260" sldId="367"/>
        </pc:sldMkLst>
      </pc:sldChg>
      <pc:sldChg chg="modNotesTx">
        <pc:chgData name="Marieke Tijskens | GoodPlanet Belgium" userId="24f1f648-765a-43e9-9ee6-6eebb13e755e" providerId="ADAL" clId="{0548AEF5-9257-4F28-8267-480D591163EF}" dt="2024-09-26T12:35:28.631" v="948"/>
        <pc:sldMkLst>
          <pc:docMk/>
          <pc:sldMk cId="2434523642" sldId="369"/>
        </pc:sldMkLst>
      </pc:sldChg>
      <pc:sldChg chg="addSp delSp modSp add mod ord modNotesTx">
        <pc:chgData name="Marieke Tijskens | GoodPlanet Belgium" userId="24f1f648-765a-43e9-9ee6-6eebb13e755e" providerId="ADAL" clId="{0548AEF5-9257-4F28-8267-480D591163EF}" dt="2024-09-26T12:30:08.008" v="237"/>
        <pc:sldMkLst>
          <pc:docMk/>
          <pc:sldMk cId="3986333652" sldId="372"/>
        </pc:sldMkLst>
      </pc:sldChg>
      <pc:sldChg chg="addSp delSp modSp add mod delAnim modNotesTx">
        <pc:chgData name="Marieke Tijskens | GoodPlanet Belgium" userId="24f1f648-765a-43e9-9ee6-6eebb13e755e" providerId="ADAL" clId="{0548AEF5-9257-4F28-8267-480D591163EF}" dt="2024-09-26T12:55:30.511" v="1223" actId="20577"/>
        <pc:sldMkLst>
          <pc:docMk/>
          <pc:sldMk cId="1010356276" sldId="373"/>
        </pc:sldMkLst>
        <pc:spChg chg="add mod">
          <ac:chgData name="Marieke Tijskens | GoodPlanet Belgium" userId="24f1f648-765a-43e9-9ee6-6eebb13e755e" providerId="ADAL" clId="{0548AEF5-9257-4F28-8267-480D591163EF}" dt="2024-09-26T12:53:56.436" v="1138" actId="404"/>
          <ac:spMkLst>
            <pc:docMk/>
            <pc:sldMk cId="1010356276" sldId="373"/>
            <ac:spMk id="11" creationId="{6D97E145-BA59-6A7A-6C3E-AAAD43030B48}"/>
          </ac:spMkLst>
        </pc:spChg>
        <pc:spChg chg="add mod">
          <ac:chgData name="Marieke Tijskens | GoodPlanet Belgium" userId="24f1f648-765a-43e9-9ee6-6eebb13e755e" providerId="ADAL" clId="{0548AEF5-9257-4F28-8267-480D591163EF}" dt="2024-09-26T12:54:20.769" v="1143" actId="1076"/>
          <ac:spMkLst>
            <pc:docMk/>
            <pc:sldMk cId="1010356276" sldId="373"/>
            <ac:spMk id="12" creationId="{3A39D8F0-C792-3DCD-AD5F-689B2B7284CB}"/>
          </ac:spMkLst>
        </pc:spChg>
        <pc:spChg chg="add mod">
          <ac:chgData name="Marieke Tijskens | GoodPlanet Belgium" userId="24f1f648-765a-43e9-9ee6-6eebb13e755e" providerId="ADAL" clId="{0548AEF5-9257-4F28-8267-480D591163EF}" dt="2024-09-26T12:54:32.292" v="1145" actId="1076"/>
          <ac:spMkLst>
            <pc:docMk/>
            <pc:sldMk cId="1010356276" sldId="373"/>
            <ac:spMk id="13" creationId="{202CF7C9-9B69-0235-8726-9C6604A23A34}"/>
          </ac:spMkLst>
        </pc:spChg>
        <pc:picChg chg="add mod modCrop">
          <ac:chgData name="Marieke Tijskens | GoodPlanet Belgium" userId="24f1f648-765a-43e9-9ee6-6eebb13e755e" providerId="ADAL" clId="{0548AEF5-9257-4F28-8267-480D591163EF}" dt="2024-09-26T12:54:08.845" v="1141" actId="1076"/>
          <ac:picMkLst>
            <pc:docMk/>
            <pc:sldMk cId="1010356276" sldId="373"/>
            <ac:picMk id="10" creationId="{EAD2DCEE-8FD2-C335-CCCA-14CEFBF4F45E}"/>
          </ac:picMkLst>
        </pc:picChg>
      </pc:sldChg>
      <pc:sldChg chg="add">
        <pc:chgData name="Marieke Tijskens | GoodPlanet Belgium" userId="24f1f648-765a-43e9-9ee6-6eebb13e755e" providerId="ADAL" clId="{0548AEF5-9257-4F28-8267-480D591163EF}" dt="2024-10-10T07:04:37.465" v="1239"/>
        <pc:sldMkLst>
          <pc:docMk/>
          <pc:sldMk cId="991727428" sldId="374"/>
        </pc:sldMkLst>
      </pc:sldChg>
    </pc:docChg>
  </pc:docChgLst>
  <pc:docChgLst>
    <pc:chgData name="Ine Van de Weghe | GoodPlanet Belgium" userId="S::i.vandeweghe@goodplanet.be::1fa1ede1-4d90-4616-8403-db8db86a24d1" providerId="AD" clId="Web-{F9400054-C6D3-D683-ED23-3BB714AD013D}"/>
    <pc:docChg chg="">
      <pc:chgData name="Ine Van de Weghe | GoodPlanet Belgium" userId="S::i.vandeweghe@goodplanet.be::1fa1ede1-4d90-4616-8403-db8db86a24d1" providerId="AD" clId="Web-{F9400054-C6D3-D683-ED23-3BB714AD013D}" dt="2024-06-03T12:17:30.135" v="0"/>
      <pc:docMkLst>
        <pc:docMk/>
      </pc:docMkLst>
      <pc:sldChg chg="modCm">
        <pc:chgData name="Ine Van de Weghe | GoodPlanet Belgium" userId="S::i.vandeweghe@goodplanet.be::1fa1ede1-4d90-4616-8403-db8db86a24d1" providerId="AD" clId="Web-{F9400054-C6D3-D683-ED23-3BB714AD013D}" dt="2024-06-03T12:17:30.135" v="0"/>
        <pc:sldMkLst>
          <pc:docMk/>
          <pc:sldMk cId="3770497465" sldId="288"/>
        </pc:sldMkLst>
        <pc:extLst>
          <p:ext xmlns:p="http://schemas.openxmlformats.org/presentationml/2006/main" uri="{D6D511B9-2390-475A-947B-AFAB55BFBCF1}">
            <pc226:cmChg xmlns:pc226="http://schemas.microsoft.com/office/powerpoint/2022/06/main/command" chg="">
              <pc226:chgData name="Ine Van de Weghe | GoodPlanet Belgium" userId="S::i.vandeweghe@goodplanet.be::1fa1ede1-4d90-4616-8403-db8db86a24d1" providerId="AD" clId="Web-{F9400054-C6D3-D683-ED23-3BB714AD013D}" dt="2024-06-03T12:17:30.135" v="0"/>
              <pc2:cmMkLst xmlns:pc2="http://schemas.microsoft.com/office/powerpoint/2019/9/main/command">
                <pc:docMk/>
                <pc:sldMk cId="3770497465" sldId="288"/>
                <pc2:cmMk id="{833DB023-A42B-494D-AC6D-E2F41940A9C5}"/>
              </pc2:cmMkLst>
              <pc226:cmRplyChg chg="add">
                <pc226:chgData name="Ine Van de Weghe | GoodPlanet Belgium" userId="S::i.vandeweghe@goodplanet.be::1fa1ede1-4d90-4616-8403-db8db86a24d1" providerId="AD" clId="Web-{F9400054-C6D3-D683-ED23-3BB714AD013D}" dt="2024-06-03T12:17:30.135" v="0"/>
                <pc2:cmRplyMkLst xmlns:pc2="http://schemas.microsoft.com/office/powerpoint/2019/9/main/command">
                  <pc:docMk/>
                  <pc:sldMk cId="3770497465" sldId="288"/>
                  <pc2:cmMk id="{833DB023-A42B-494D-AC6D-E2F41940A9C5}"/>
                  <pc2:cmRplyMk id="{778CCB3C-763A-4D11-9072-D96CC7B632D4}"/>
                </pc2:cmRplyMkLst>
              </pc226:cmRplyChg>
            </pc226:cmChg>
          </p:ext>
        </pc:extLst>
      </pc:sldChg>
    </pc:docChg>
  </pc:docChgLst>
  <pc:docChgLst>
    <pc:chgData name="Marieke Tijskens | GoodPlanet Belgium" userId="24f1f648-765a-43e9-9ee6-6eebb13e755e" providerId="ADAL" clId="{0BB3C543-54DD-4C14-9BF2-1B0FE684B2B8}"/>
    <pc:docChg chg="custSel addSld delSld modSld modSection">
      <pc:chgData name="Marieke Tijskens | GoodPlanet Belgium" userId="24f1f648-765a-43e9-9ee6-6eebb13e755e" providerId="ADAL" clId="{0BB3C543-54DD-4C14-9BF2-1B0FE684B2B8}" dt="2024-08-23T09:32:30.897" v="432" actId="20577"/>
      <pc:docMkLst>
        <pc:docMk/>
      </pc:docMkLst>
      <pc:sldChg chg="modSp mod">
        <pc:chgData name="Marieke Tijskens | GoodPlanet Belgium" userId="24f1f648-765a-43e9-9ee6-6eebb13e755e" providerId="ADAL" clId="{0BB3C543-54DD-4C14-9BF2-1B0FE684B2B8}" dt="2024-08-23T08:45:47.528" v="283" actId="20577"/>
        <pc:sldMkLst>
          <pc:docMk/>
          <pc:sldMk cId="263623770" sldId="258"/>
        </pc:sldMkLst>
        <pc:spChg chg="mod">
          <ac:chgData name="Marieke Tijskens | GoodPlanet Belgium" userId="24f1f648-765a-43e9-9ee6-6eebb13e755e" providerId="ADAL" clId="{0BB3C543-54DD-4C14-9BF2-1B0FE684B2B8}" dt="2024-08-23T08:45:47.528" v="283" actId="20577"/>
          <ac:spMkLst>
            <pc:docMk/>
            <pc:sldMk cId="263623770" sldId="258"/>
            <ac:spMk id="2" creationId="{38C5318F-9044-AEF0-D7C7-1923CB8B92C5}"/>
          </ac:spMkLst>
        </pc:spChg>
      </pc:sldChg>
      <pc:sldChg chg="modSp mod">
        <pc:chgData name="Marieke Tijskens | GoodPlanet Belgium" userId="24f1f648-765a-43e9-9ee6-6eebb13e755e" providerId="ADAL" clId="{0BB3C543-54DD-4C14-9BF2-1B0FE684B2B8}" dt="2024-08-23T08:45:56.443" v="287" actId="20577"/>
        <pc:sldMkLst>
          <pc:docMk/>
          <pc:sldMk cId="4178262313" sldId="261"/>
        </pc:sldMkLst>
        <pc:spChg chg="mod">
          <ac:chgData name="Marieke Tijskens | GoodPlanet Belgium" userId="24f1f648-765a-43e9-9ee6-6eebb13e755e" providerId="ADAL" clId="{0BB3C543-54DD-4C14-9BF2-1B0FE684B2B8}" dt="2024-08-23T08:45:56.443" v="287" actId="20577"/>
          <ac:spMkLst>
            <pc:docMk/>
            <pc:sldMk cId="4178262313" sldId="261"/>
            <ac:spMk id="2" creationId="{8FD3F569-614A-7CCE-BEE6-D7AE47EAF34A}"/>
          </ac:spMkLst>
        </pc:spChg>
      </pc:sldChg>
      <pc:sldChg chg="modSp mod">
        <pc:chgData name="Marieke Tijskens | GoodPlanet Belgium" userId="24f1f648-765a-43e9-9ee6-6eebb13e755e" providerId="ADAL" clId="{0BB3C543-54DD-4C14-9BF2-1B0FE684B2B8}" dt="2024-08-23T08:45:51.681" v="285" actId="20577"/>
        <pc:sldMkLst>
          <pc:docMk/>
          <pc:sldMk cId="3335652129" sldId="262"/>
        </pc:sldMkLst>
        <pc:spChg chg="mod">
          <ac:chgData name="Marieke Tijskens | GoodPlanet Belgium" userId="24f1f648-765a-43e9-9ee6-6eebb13e755e" providerId="ADAL" clId="{0BB3C543-54DD-4C14-9BF2-1B0FE684B2B8}" dt="2024-08-23T08:45:51.681" v="285" actId="20577"/>
          <ac:spMkLst>
            <pc:docMk/>
            <pc:sldMk cId="3335652129" sldId="262"/>
            <ac:spMk id="2" creationId="{F9BC564A-4233-A56C-05C8-EE7CC61B8EC1}"/>
          </ac:spMkLst>
        </pc:spChg>
      </pc:sldChg>
      <pc:sldChg chg="modSp del mod">
        <pc:chgData name="Marieke Tijskens | GoodPlanet Belgium" userId="24f1f648-765a-43e9-9ee6-6eebb13e755e" providerId="ADAL" clId="{0BB3C543-54DD-4C14-9BF2-1B0FE684B2B8}" dt="2024-08-23T09:31:13.734" v="395" actId="47"/>
        <pc:sldMkLst>
          <pc:docMk/>
          <pc:sldMk cId="1420077043" sldId="264"/>
        </pc:sldMkLst>
      </pc:sldChg>
      <pc:sldChg chg="modSp mod">
        <pc:chgData name="Marieke Tijskens | GoodPlanet Belgium" userId="24f1f648-765a-43e9-9ee6-6eebb13e755e" providerId="ADAL" clId="{0BB3C543-54DD-4C14-9BF2-1B0FE684B2B8}" dt="2024-08-23T09:31:21.347" v="399" actId="20577"/>
        <pc:sldMkLst>
          <pc:docMk/>
          <pc:sldMk cId="2978368139" sldId="267"/>
        </pc:sldMkLst>
        <pc:spChg chg="mod">
          <ac:chgData name="Marieke Tijskens | GoodPlanet Belgium" userId="24f1f648-765a-43e9-9ee6-6eebb13e755e" providerId="ADAL" clId="{0BB3C543-54DD-4C14-9BF2-1B0FE684B2B8}" dt="2024-08-23T09:31:21.347" v="399" actId="20577"/>
          <ac:spMkLst>
            <pc:docMk/>
            <pc:sldMk cId="2978368139" sldId="267"/>
            <ac:spMk id="2" creationId="{CFA1B64A-F703-D2A4-F2E5-A35C31D3D10B}"/>
          </ac:spMkLst>
        </pc:spChg>
      </pc:sldChg>
      <pc:sldChg chg="modSp mod">
        <pc:chgData name="Marieke Tijskens | GoodPlanet Belgium" userId="24f1f648-765a-43e9-9ee6-6eebb13e755e" providerId="ADAL" clId="{0BB3C543-54DD-4C14-9BF2-1B0FE684B2B8}" dt="2024-08-23T09:31:25.346" v="401" actId="20577"/>
        <pc:sldMkLst>
          <pc:docMk/>
          <pc:sldMk cId="972955402" sldId="269"/>
        </pc:sldMkLst>
        <pc:spChg chg="mod">
          <ac:chgData name="Marieke Tijskens | GoodPlanet Belgium" userId="24f1f648-765a-43e9-9ee6-6eebb13e755e" providerId="ADAL" clId="{0BB3C543-54DD-4C14-9BF2-1B0FE684B2B8}" dt="2024-08-23T09:31:25.346" v="401" actId="20577"/>
          <ac:spMkLst>
            <pc:docMk/>
            <pc:sldMk cId="972955402" sldId="269"/>
            <ac:spMk id="2" creationId="{DA805D18-F3C4-FA10-BD5D-D7E1D271F046}"/>
          </ac:spMkLst>
        </pc:spChg>
      </pc:sldChg>
      <pc:sldChg chg="modSp mod">
        <pc:chgData name="Marieke Tijskens | GoodPlanet Belgium" userId="24f1f648-765a-43e9-9ee6-6eebb13e755e" providerId="ADAL" clId="{0BB3C543-54DD-4C14-9BF2-1B0FE684B2B8}" dt="2024-08-23T09:32:07.459" v="422" actId="20577"/>
        <pc:sldMkLst>
          <pc:docMk/>
          <pc:sldMk cId="3699481425" sldId="271"/>
        </pc:sldMkLst>
        <pc:spChg chg="mod">
          <ac:chgData name="Marieke Tijskens | GoodPlanet Belgium" userId="24f1f648-765a-43e9-9ee6-6eebb13e755e" providerId="ADAL" clId="{0BB3C543-54DD-4C14-9BF2-1B0FE684B2B8}" dt="2024-08-23T09:32:07.459" v="422" actId="20577"/>
          <ac:spMkLst>
            <pc:docMk/>
            <pc:sldMk cId="3699481425" sldId="271"/>
            <ac:spMk id="2" creationId="{E00E773C-396A-2FAC-159D-3BC8AD171621}"/>
          </ac:spMkLst>
        </pc:spChg>
      </pc:sldChg>
      <pc:sldChg chg="modSp mod">
        <pc:chgData name="Marieke Tijskens | GoodPlanet Belgium" userId="24f1f648-765a-43e9-9ee6-6eebb13e755e" providerId="ADAL" clId="{0BB3C543-54DD-4C14-9BF2-1B0FE684B2B8}" dt="2024-08-23T09:31:29.219" v="404" actId="20577"/>
        <pc:sldMkLst>
          <pc:docMk/>
          <pc:sldMk cId="2420908880" sldId="272"/>
        </pc:sldMkLst>
        <pc:spChg chg="mod">
          <ac:chgData name="Marieke Tijskens | GoodPlanet Belgium" userId="24f1f648-765a-43e9-9ee6-6eebb13e755e" providerId="ADAL" clId="{0BB3C543-54DD-4C14-9BF2-1B0FE684B2B8}" dt="2024-08-23T09:31:29.219" v="404" actId="20577"/>
          <ac:spMkLst>
            <pc:docMk/>
            <pc:sldMk cId="2420908880" sldId="272"/>
            <ac:spMk id="2" creationId="{4E86196E-6B1C-19D4-4BF2-47D2DE91B2DB}"/>
          </ac:spMkLst>
        </pc:spChg>
      </pc:sldChg>
      <pc:sldChg chg="modSp mod">
        <pc:chgData name="Marieke Tijskens | GoodPlanet Belgium" userId="24f1f648-765a-43e9-9ee6-6eebb13e755e" providerId="ADAL" clId="{0BB3C543-54DD-4C14-9BF2-1B0FE684B2B8}" dt="2024-08-23T09:31:33.018" v="406" actId="20577"/>
        <pc:sldMkLst>
          <pc:docMk/>
          <pc:sldMk cId="2672580516" sldId="273"/>
        </pc:sldMkLst>
        <pc:spChg chg="mod">
          <ac:chgData name="Marieke Tijskens | GoodPlanet Belgium" userId="24f1f648-765a-43e9-9ee6-6eebb13e755e" providerId="ADAL" clId="{0BB3C543-54DD-4C14-9BF2-1B0FE684B2B8}" dt="2024-08-23T09:31:33.018" v="406" actId="20577"/>
          <ac:spMkLst>
            <pc:docMk/>
            <pc:sldMk cId="2672580516" sldId="273"/>
            <ac:spMk id="2" creationId="{C0C6B360-40E9-5402-46E1-AB59B6FEF01D}"/>
          </ac:spMkLst>
        </pc:spChg>
      </pc:sldChg>
      <pc:sldChg chg="modSp mod">
        <pc:chgData name="Marieke Tijskens | GoodPlanet Belgium" userId="24f1f648-765a-43e9-9ee6-6eebb13e755e" providerId="ADAL" clId="{0BB3C543-54DD-4C14-9BF2-1B0FE684B2B8}" dt="2024-08-23T09:31:42.178" v="410" actId="20577"/>
        <pc:sldMkLst>
          <pc:docMk/>
          <pc:sldMk cId="1932245319" sldId="276"/>
        </pc:sldMkLst>
        <pc:spChg chg="mod">
          <ac:chgData name="Marieke Tijskens | GoodPlanet Belgium" userId="24f1f648-765a-43e9-9ee6-6eebb13e755e" providerId="ADAL" clId="{0BB3C543-54DD-4C14-9BF2-1B0FE684B2B8}" dt="2024-08-23T09:31:42.178" v="410" actId="20577"/>
          <ac:spMkLst>
            <pc:docMk/>
            <pc:sldMk cId="1932245319" sldId="276"/>
            <ac:spMk id="2" creationId="{194A2184-23A0-AFB5-D511-1F3F10068418}"/>
          </ac:spMkLst>
        </pc:spChg>
      </pc:sldChg>
      <pc:sldChg chg="modSp mod">
        <pc:chgData name="Marieke Tijskens | GoodPlanet Belgium" userId="24f1f648-765a-43e9-9ee6-6eebb13e755e" providerId="ADAL" clId="{0BB3C543-54DD-4C14-9BF2-1B0FE684B2B8}" dt="2024-08-23T09:31:17.354" v="397" actId="20577"/>
        <pc:sldMkLst>
          <pc:docMk/>
          <pc:sldMk cId="2179387714" sldId="279"/>
        </pc:sldMkLst>
        <pc:spChg chg="mod">
          <ac:chgData name="Marieke Tijskens | GoodPlanet Belgium" userId="24f1f648-765a-43e9-9ee6-6eebb13e755e" providerId="ADAL" clId="{0BB3C543-54DD-4C14-9BF2-1B0FE684B2B8}" dt="2024-08-23T09:31:17.354" v="397" actId="20577"/>
          <ac:spMkLst>
            <pc:docMk/>
            <pc:sldMk cId="2179387714" sldId="279"/>
            <ac:spMk id="2" creationId="{08A75E86-F23E-D986-305F-6DDDE3726949}"/>
          </ac:spMkLst>
        </pc:spChg>
      </pc:sldChg>
      <pc:sldChg chg="modSp mod">
        <pc:chgData name="Marieke Tijskens | GoodPlanet Belgium" userId="24f1f648-765a-43e9-9ee6-6eebb13e755e" providerId="ADAL" clId="{0BB3C543-54DD-4C14-9BF2-1B0FE684B2B8}" dt="2024-08-23T09:31:54.891" v="416" actId="20577"/>
        <pc:sldMkLst>
          <pc:docMk/>
          <pc:sldMk cId="3055986736" sldId="281"/>
        </pc:sldMkLst>
        <pc:spChg chg="mod">
          <ac:chgData name="Marieke Tijskens | GoodPlanet Belgium" userId="24f1f648-765a-43e9-9ee6-6eebb13e755e" providerId="ADAL" clId="{0BB3C543-54DD-4C14-9BF2-1B0FE684B2B8}" dt="2024-08-23T09:31:54.891" v="416" actId="20577"/>
          <ac:spMkLst>
            <pc:docMk/>
            <pc:sldMk cId="3055986736" sldId="281"/>
            <ac:spMk id="2" creationId="{6B0CE287-A722-8CE2-BBB4-9C14503A6394}"/>
          </ac:spMkLst>
        </pc:spChg>
      </pc:sldChg>
      <pc:sldChg chg="modSp mod">
        <pc:chgData name="Marieke Tijskens | GoodPlanet Belgium" userId="24f1f648-765a-43e9-9ee6-6eebb13e755e" providerId="ADAL" clId="{0BB3C543-54DD-4C14-9BF2-1B0FE684B2B8}" dt="2024-08-23T09:31:59.163" v="418" actId="20577"/>
        <pc:sldMkLst>
          <pc:docMk/>
          <pc:sldMk cId="2340400440" sldId="283"/>
        </pc:sldMkLst>
        <pc:spChg chg="mod">
          <ac:chgData name="Marieke Tijskens | GoodPlanet Belgium" userId="24f1f648-765a-43e9-9ee6-6eebb13e755e" providerId="ADAL" clId="{0BB3C543-54DD-4C14-9BF2-1B0FE684B2B8}" dt="2024-08-23T09:31:59.163" v="418" actId="20577"/>
          <ac:spMkLst>
            <pc:docMk/>
            <pc:sldMk cId="2340400440" sldId="283"/>
            <ac:spMk id="2" creationId="{7D493B63-0952-D15B-739A-980EB535479C}"/>
          </ac:spMkLst>
        </pc:spChg>
      </pc:sldChg>
      <pc:sldChg chg="modSp mod">
        <pc:chgData name="Marieke Tijskens | GoodPlanet Belgium" userId="24f1f648-765a-43e9-9ee6-6eebb13e755e" providerId="ADAL" clId="{0BB3C543-54DD-4C14-9BF2-1B0FE684B2B8}" dt="2024-08-23T09:32:26.982" v="430" actId="20577"/>
        <pc:sldMkLst>
          <pc:docMk/>
          <pc:sldMk cId="3770497465" sldId="288"/>
        </pc:sldMkLst>
        <pc:spChg chg="mod">
          <ac:chgData name="Marieke Tijskens | GoodPlanet Belgium" userId="24f1f648-765a-43e9-9ee6-6eebb13e755e" providerId="ADAL" clId="{0BB3C543-54DD-4C14-9BF2-1B0FE684B2B8}" dt="2024-08-23T09:32:26.982" v="430" actId="20577"/>
          <ac:spMkLst>
            <pc:docMk/>
            <pc:sldMk cId="3770497465" sldId="288"/>
            <ac:spMk id="2" creationId="{DB1CA237-5AA9-4763-9548-154C35B2864E}"/>
          </ac:spMkLst>
        </pc:spChg>
      </pc:sldChg>
      <pc:sldChg chg="modSp mod">
        <pc:chgData name="Marieke Tijskens | GoodPlanet Belgium" userId="24f1f648-765a-43e9-9ee6-6eebb13e755e" providerId="ADAL" clId="{0BB3C543-54DD-4C14-9BF2-1B0FE684B2B8}" dt="2024-08-23T09:32:30.897" v="432" actId="20577"/>
        <pc:sldMkLst>
          <pc:docMk/>
          <pc:sldMk cId="1191650704" sldId="290"/>
        </pc:sldMkLst>
        <pc:spChg chg="mod">
          <ac:chgData name="Marieke Tijskens | GoodPlanet Belgium" userId="24f1f648-765a-43e9-9ee6-6eebb13e755e" providerId="ADAL" clId="{0BB3C543-54DD-4C14-9BF2-1B0FE684B2B8}" dt="2024-08-23T09:32:30.897" v="432" actId="20577"/>
          <ac:spMkLst>
            <pc:docMk/>
            <pc:sldMk cId="1191650704" sldId="290"/>
            <ac:spMk id="2" creationId="{EB2ED059-1487-0684-9904-14D406D08ACC}"/>
          </ac:spMkLst>
        </pc:spChg>
      </pc:sldChg>
      <pc:sldChg chg="modSp mod">
        <pc:chgData name="Marieke Tijskens | GoodPlanet Belgium" userId="24f1f648-765a-43e9-9ee6-6eebb13e755e" providerId="ADAL" clId="{0BB3C543-54DD-4C14-9BF2-1B0FE684B2B8}" dt="2024-08-23T09:32:14.251" v="424" actId="20577"/>
        <pc:sldMkLst>
          <pc:docMk/>
          <pc:sldMk cId="2140782914" sldId="330"/>
        </pc:sldMkLst>
        <pc:spChg chg="mod">
          <ac:chgData name="Marieke Tijskens | GoodPlanet Belgium" userId="24f1f648-765a-43e9-9ee6-6eebb13e755e" providerId="ADAL" clId="{0BB3C543-54DD-4C14-9BF2-1B0FE684B2B8}" dt="2024-08-23T09:32:14.251" v="424" actId="20577"/>
          <ac:spMkLst>
            <pc:docMk/>
            <pc:sldMk cId="2140782914" sldId="330"/>
            <ac:spMk id="2" creationId="{1FD63C9E-9D25-44A3-8175-8A323C4807A8}"/>
          </ac:spMkLst>
        </pc:spChg>
      </pc:sldChg>
      <pc:sldChg chg="modSp mod">
        <pc:chgData name="Marieke Tijskens | GoodPlanet Belgium" userId="24f1f648-765a-43e9-9ee6-6eebb13e755e" providerId="ADAL" clId="{0BB3C543-54DD-4C14-9BF2-1B0FE684B2B8}" dt="2024-08-23T09:31:51.034" v="414" actId="20577"/>
        <pc:sldMkLst>
          <pc:docMk/>
          <pc:sldMk cId="1949253137" sldId="331"/>
        </pc:sldMkLst>
        <pc:spChg chg="mod">
          <ac:chgData name="Marieke Tijskens | GoodPlanet Belgium" userId="24f1f648-765a-43e9-9ee6-6eebb13e755e" providerId="ADAL" clId="{0BB3C543-54DD-4C14-9BF2-1B0FE684B2B8}" dt="2024-08-23T09:31:51.034" v="414" actId="20577"/>
          <ac:spMkLst>
            <pc:docMk/>
            <pc:sldMk cId="1949253137" sldId="331"/>
            <ac:spMk id="2" creationId="{9A151078-46F5-DD18-21B3-B9F06CF154C1}"/>
          </ac:spMkLst>
        </pc:spChg>
      </pc:sldChg>
      <pc:sldChg chg="modSp mod">
        <pc:chgData name="Marieke Tijskens | GoodPlanet Belgium" userId="24f1f648-765a-43e9-9ee6-6eebb13e755e" providerId="ADAL" clId="{0BB3C543-54DD-4C14-9BF2-1B0FE684B2B8}" dt="2024-08-23T09:31:37.170" v="408" actId="20577"/>
        <pc:sldMkLst>
          <pc:docMk/>
          <pc:sldMk cId="1809664097" sldId="344"/>
        </pc:sldMkLst>
        <pc:spChg chg="mod">
          <ac:chgData name="Marieke Tijskens | GoodPlanet Belgium" userId="24f1f648-765a-43e9-9ee6-6eebb13e755e" providerId="ADAL" clId="{0BB3C543-54DD-4C14-9BF2-1B0FE684B2B8}" dt="2024-08-23T09:31:37.170" v="408" actId="20577"/>
          <ac:spMkLst>
            <pc:docMk/>
            <pc:sldMk cId="1809664097" sldId="344"/>
            <ac:spMk id="2" creationId="{D974BB70-CE53-87F7-6C1B-526F391AE4ED}"/>
          </ac:spMkLst>
        </pc:spChg>
      </pc:sldChg>
      <pc:sldChg chg="modSp mod">
        <pc:chgData name="Marieke Tijskens | GoodPlanet Belgium" userId="24f1f648-765a-43e9-9ee6-6eebb13e755e" providerId="ADAL" clId="{0BB3C543-54DD-4C14-9BF2-1B0FE684B2B8}" dt="2024-08-23T09:32:19.562" v="426" actId="20577"/>
        <pc:sldMkLst>
          <pc:docMk/>
          <pc:sldMk cId="1248177776" sldId="351"/>
        </pc:sldMkLst>
        <pc:spChg chg="mod">
          <ac:chgData name="Marieke Tijskens | GoodPlanet Belgium" userId="24f1f648-765a-43e9-9ee6-6eebb13e755e" providerId="ADAL" clId="{0BB3C543-54DD-4C14-9BF2-1B0FE684B2B8}" dt="2024-08-23T09:32:19.562" v="426" actId="20577"/>
          <ac:spMkLst>
            <pc:docMk/>
            <pc:sldMk cId="1248177776" sldId="351"/>
            <ac:spMk id="2" creationId="{6A207B3A-F777-2F70-7BB8-6686CA61469A}"/>
          </ac:spMkLst>
        </pc:spChg>
      </pc:sldChg>
      <pc:sldChg chg="modSp mod">
        <pc:chgData name="Marieke Tijskens | GoodPlanet Belgium" userId="24f1f648-765a-43e9-9ee6-6eebb13e755e" providerId="ADAL" clId="{0BB3C543-54DD-4C14-9BF2-1B0FE684B2B8}" dt="2024-08-23T09:31:47.442" v="412" actId="20577"/>
        <pc:sldMkLst>
          <pc:docMk/>
          <pc:sldMk cId="1378830478" sldId="356"/>
        </pc:sldMkLst>
        <pc:spChg chg="mod">
          <ac:chgData name="Marieke Tijskens | GoodPlanet Belgium" userId="24f1f648-765a-43e9-9ee6-6eebb13e755e" providerId="ADAL" clId="{0BB3C543-54DD-4C14-9BF2-1B0FE684B2B8}" dt="2024-08-23T09:31:47.442" v="412" actId="20577"/>
          <ac:spMkLst>
            <pc:docMk/>
            <pc:sldMk cId="1378830478" sldId="356"/>
            <ac:spMk id="2" creationId="{194A2184-23A0-AFB5-D511-1F3F10068418}"/>
          </ac:spMkLst>
        </pc:spChg>
      </pc:sldChg>
      <pc:sldChg chg="modSp mod">
        <pc:chgData name="Marieke Tijskens | GoodPlanet Belgium" userId="24f1f648-765a-43e9-9ee6-6eebb13e755e" providerId="ADAL" clId="{0BB3C543-54DD-4C14-9BF2-1B0FE684B2B8}" dt="2024-08-23T09:32:02.458" v="420" actId="20577"/>
        <pc:sldMkLst>
          <pc:docMk/>
          <pc:sldMk cId="2434523642" sldId="369"/>
        </pc:sldMkLst>
        <pc:spChg chg="mod">
          <ac:chgData name="Marieke Tijskens | GoodPlanet Belgium" userId="24f1f648-765a-43e9-9ee6-6eebb13e755e" providerId="ADAL" clId="{0BB3C543-54DD-4C14-9BF2-1B0FE684B2B8}" dt="2024-08-23T09:32:02.458" v="420" actId="20577"/>
          <ac:spMkLst>
            <pc:docMk/>
            <pc:sldMk cId="2434523642" sldId="369"/>
            <ac:spMk id="2" creationId="{7D493B63-0952-D15B-739A-980EB535479C}"/>
          </ac:spMkLst>
        </pc:spChg>
      </pc:sldChg>
      <pc:sldChg chg="modSp add mod modNotesTx">
        <pc:chgData name="Marieke Tijskens | GoodPlanet Belgium" userId="24f1f648-765a-43e9-9ee6-6eebb13e755e" providerId="ADAL" clId="{0BB3C543-54DD-4C14-9BF2-1B0FE684B2B8}" dt="2024-08-23T08:50:23.535" v="394" actId="20577"/>
        <pc:sldMkLst>
          <pc:docMk/>
          <pc:sldMk cId="94324419" sldId="370"/>
        </pc:sldMkLst>
        <pc:spChg chg="mod">
          <ac:chgData name="Marieke Tijskens | GoodPlanet Belgium" userId="24f1f648-765a-43e9-9ee6-6eebb13e755e" providerId="ADAL" clId="{0BB3C543-54DD-4C14-9BF2-1B0FE684B2B8}" dt="2024-08-23T08:43:59.984" v="147" actId="27636"/>
          <ac:spMkLst>
            <pc:docMk/>
            <pc:sldMk cId="94324419" sldId="370"/>
            <ac:spMk id="2" creationId="{54EBDD9F-F14B-B1D8-1423-F1E569E1C34F}"/>
          </ac:spMkLst>
        </pc:spChg>
        <pc:spChg chg="mod">
          <ac:chgData name="Marieke Tijskens | GoodPlanet Belgium" userId="24f1f648-765a-43e9-9ee6-6eebb13e755e" providerId="ADAL" clId="{0BB3C543-54DD-4C14-9BF2-1B0FE684B2B8}" dt="2024-08-23T08:45:11.787" v="280" actId="20577"/>
          <ac:spMkLst>
            <pc:docMk/>
            <pc:sldMk cId="94324419" sldId="370"/>
            <ac:spMk id="3" creationId="{6C56334C-7365-8231-FEDB-25CFFBFAB921}"/>
          </ac:spMkLst>
        </pc:spChg>
        <pc:spChg chg="mod">
          <ac:chgData name="Marieke Tijskens | GoodPlanet Belgium" userId="24f1f648-765a-43e9-9ee6-6eebb13e755e" providerId="ADAL" clId="{0BB3C543-54DD-4C14-9BF2-1B0FE684B2B8}" dt="2024-08-23T08:45:18.240" v="281" actId="1076"/>
          <ac:spMkLst>
            <pc:docMk/>
            <pc:sldMk cId="94324419" sldId="370"/>
            <ac:spMk id="4" creationId="{8C7536FD-1061-E02E-1BBC-1FD120C95707}"/>
          </ac:spMkLst>
        </pc:spChg>
      </pc:sldChg>
      <pc:sldChg chg="addSp delSp modSp add mod delAnim modAnim modNotesTx">
        <pc:chgData name="Marieke Tijskens | GoodPlanet Belgium" userId="24f1f648-765a-43e9-9ee6-6eebb13e755e" providerId="ADAL" clId="{0BB3C543-54DD-4C14-9BF2-1B0FE684B2B8}" dt="2024-08-23T08:49:54.652" v="337" actId="20577"/>
        <pc:sldMkLst>
          <pc:docMk/>
          <pc:sldMk cId="4170593667" sldId="371"/>
        </pc:sldMkLst>
        <pc:picChg chg="add mod">
          <ac:chgData name="Marieke Tijskens | GoodPlanet Belgium" userId="24f1f648-765a-43e9-9ee6-6eebb13e755e" providerId="ADAL" clId="{0BB3C543-54DD-4C14-9BF2-1B0FE684B2B8}" dt="2024-08-23T08:49:43.501" v="336" actId="1076"/>
          <ac:picMkLst>
            <pc:docMk/>
            <pc:sldMk cId="4170593667" sldId="371"/>
            <ac:picMk id="9" creationId="{1DB44217-03F4-2401-1C33-283DE8A98D28}"/>
          </ac:picMkLst>
        </pc:picChg>
      </pc:sldChg>
    </pc:docChg>
  </pc:docChgLst>
  <pc:docChgLst>
    <pc:chgData name="Katrijn Van Huffel | GoodPlanet Belgium" userId="S::k.vanhuffel@goodplanet.be::8b9955b0-7733-4155-acff-3848fea3f12c" providerId="AD" clId="Web-{5FCE199D-2551-E9E0-A36C-BFFFFD5D1F1A}"/>
    <pc:docChg chg="modSld">
      <pc:chgData name="Katrijn Van Huffel | GoodPlanet Belgium" userId="S::k.vanhuffel@goodplanet.be::8b9955b0-7733-4155-acff-3848fea3f12c" providerId="AD" clId="Web-{5FCE199D-2551-E9E0-A36C-BFFFFD5D1F1A}" dt="2024-07-09T09:31:51.965" v="291"/>
      <pc:docMkLst>
        <pc:docMk/>
      </pc:docMkLst>
      <pc:sldChg chg="modSp">
        <pc:chgData name="Katrijn Van Huffel | GoodPlanet Belgium" userId="S::k.vanhuffel@goodplanet.be::8b9955b0-7733-4155-acff-3848fea3f12c" providerId="AD" clId="Web-{5FCE199D-2551-E9E0-A36C-BFFFFD5D1F1A}" dt="2024-07-09T09:31:51.965" v="291"/>
        <pc:sldMkLst>
          <pc:docMk/>
          <pc:sldMk cId="368235718" sldId="332"/>
        </pc:sldMkLst>
      </pc:sldChg>
    </pc:docChg>
  </pc:docChgLst>
  <pc:docChgLst>
    <pc:chgData name="Antonin Soreil | GoodPlanet Belgium" userId="S::a.soreil@goodplanet.be::96e9b4c4-ce21-45af-be7b-2a7f1d81aa1e" providerId="AD" clId="Web-{17575433-C82E-9B32-1DA1-657CD2649509}"/>
    <pc:docChg chg="delSld modSld delSection modSection">
      <pc:chgData name="Antonin Soreil | GoodPlanet Belgium" userId="S::a.soreil@goodplanet.be::96e9b4c4-ce21-45af-be7b-2a7f1d81aa1e" providerId="AD" clId="Web-{17575433-C82E-9B32-1DA1-657CD2649509}" dt="2024-10-21T09:58:08.079" v="342"/>
      <pc:docMkLst>
        <pc:docMk/>
      </pc:docMkLst>
      <pc:sldChg chg="modSp">
        <pc:chgData name="Antonin Soreil | GoodPlanet Belgium" userId="S::a.soreil@goodplanet.be::96e9b4c4-ce21-45af-be7b-2a7f1d81aa1e" providerId="AD" clId="Web-{17575433-C82E-9B32-1DA1-657CD2649509}" dt="2024-10-21T09:11:35.167" v="18" actId="20577"/>
        <pc:sldMkLst>
          <pc:docMk/>
          <pc:sldMk cId="1944029191" sldId="259"/>
        </pc:sldMkLst>
        <pc:spChg chg="mod">
          <ac:chgData name="Antonin Soreil | GoodPlanet Belgium" userId="S::a.soreil@goodplanet.be::96e9b4c4-ce21-45af-be7b-2a7f1d81aa1e" providerId="AD" clId="Web-{17575433-C82E-9B32-1DA1-657CD2649509}" dt="2024-10-21T09:11:35.167" v="18" actId="20577"/>
          <ac:spMkLst>
            <pc:docMk/>
            <pc:sldMk cId="1944029191" sldId="259"/>
            <ac:spMk id="17" creationId="{02C581FC-DE19-CA2A-E952-A4AE3CD7D693}"/>
          </ac:spMkLst>
        </pc:spChg>
      </pc:sldChg>
      <pc:sldChg chg="modSp">
        <pc:chgData name="Antonin Soreil | GoodPlanet Belgium" userId="S::a.soreil@goodplanet.be::96e9b4c4-ce21-45af-be7b-2a7f1d81aa1e" providerId="AD" clId="Web-{17575433-C82E-9B32-1DA1-657CD2649509}" dt="2024-10-21T09:13:27.670" v="63" actId="20577"/>
        <pc:sldMkLst>
          <pc:docMk/>
          <pc:sldMk cId="2115127759" sldId="263"/>
        </pc:sldMkLst>
        <pc:spChg chg="mod">
          <ac:chgData name="Antonin Soreil | GoodPlanet Belgium" userId="S::a.soreil@goodplanet.be::96e9b4c4-ce21-45af-be7b-2a7f1d81aa1e" providerId="AD" clId="Web-{17575433-C82E-9B32-1DA1-657CD2649509}" dt="2024-10-21T09:13:08.982" v="56" actId="20577"/>
          <ac:spMkLst>
            <pc:docMk/>
            <pc:sldMk cId="2115127759" sldId="263"/>
            <ac:spMk id="3" creationId="{87A85D63-C0A4-3F3C-580D-23A4E301B9DB}"/>
          </ac:spMkLst>
        </pc:spChg>
        <pc:spChg chg="mod">
          <ac:chgData name="Antonin Soreil | GoodPlanet Belgium" userId="S::a.soreil@goodplanet.be::96e9b4c4-ce21-45af-be7b-2a7f1d81aa1e" providerId="AD" clId="Web-{17575433-C82E-9B32-1DA1-657CD2649509}" dt="2024-10-21T09:13:27.670" v="63" actId="20577"/>
          <ac:spMkLst>
            <pc:docMk/>
            <pc:sldMk cId="2115127759" sldId="263"/>
            <ac:spMk id="6" creationId="{F0F3258D-22A1-B6EC-B22D-15AEB3DE922F}"/>
          </ac:spMkLst>
        </pc:spChg>
        <pc:spChg chg="mod">
          <ac:chgData name="Antonin Soreil | GoodPlanet Belgium" userId="S::a.soreil@goodplanet.be::96e9b4c4-ce21-45af-be7b-2a7f1d81aa1e" providerId="AD" clId="Web-{17575433-C82E-9B32-1DA1-657CD2649509}" dt="2024-10-21T09:13:21.888" v="60" actId="20577"/>
          <ac:spMkLst>
            <pc:docMk/>
            <pc:sldMk cId="2115127759" sldId="263"/>
            <ac:spMk id="7" creationId="{D8C970CF-A9A2-EA69-00EA-EBB79A198572}"/>
          </ac:spMkLst>
        </pc:spChg>
        <pc:spChg chg="mod">
          <ac:chgData name="Antonin Soreil | GoodPlanet Belgium" userId="S::a.soreil@goodplanet.be::96e9b4c4-ce21-45af-be7b-2a7f1d81aa1e" providerId="AD" clId="Web-{17575433-C82E-9B32-1DA1-657CD2649509}" dt="2024-10-21T09:13:16.154" v="58" actId="20577"/>
          <ac:spMkLst>
            <pc:docMk/>
            <pc:sldMk cId="2115127759" sldId="263"/>
            <ac:spMk id="9" creationId="{A80A0A88-FE01-0D67-1FD5-25BDED9DA5AF}"/>
          </ac:spMkLst>
        </pc:spChg>
        <pc:spChg chg="mod">
          <ac:chgData name="Antonin Soreil | GoodPlanet Belgium" userId="S::a.soreil@goodplanet.be::96e9b4c4-ce21-45af-be7b-2a7f1d81aa1e" providerId="AD" clId="Web-{17575433-C82E-9B32-1DA1-657CD2649509}" dt="2024-10-21T09:13:05.154" v="54" actId="20577"/>
          <ac:spMkLst>
            <pc:docMk/>
            <pc:sldMk cId="2115127759" sldId="263"/>
            <ac:spMk id="10" creationId="{8CE6CC1F-E22B-BA67-BB1B-ABF4B13A0D31}"/>
          </ac:spMkLst>
        </pc:spChg>
        <pc:spChg chg="mod">
          <ac:chgData name="Antonin Soreil | GoodPlanet Belgium" userId="S::a.soreil@goodplanet.be::96e9b4c4-ce21-45af-be7b-2a7f1d81aa1e" providerId="AD" clId="Web-{17575433-C82E-9B32-1DA1-657CD2649509}" dt="2024-10-21T09:12:35.684" v="49" actId="20577"/>
          <ac:spMkLst>
            <pc:docMk/>
            <pc:sldMk cId="2115127759" sldId="263"/>
            <ac:spMk id="11" creationId="{9D8DD36C-1355-985A-BFE3-C982EDED120F}"/>
          </ac:spMkLst>
        </pc:spChg>
        <pc:spChg chg="mod">
          <ac:chgData name="Antonin Soreil | GoodPlanet Belgium" userId="S::a.soreil@goodplanet.be::96e9b4c4-ce21-45af-be7b-2a7f1d81aa1e" providerId="AD" clId="Web-{17575433-C82E-9B32-1DA1-657CD2649509}" dt="2024-10-21T09:12:31.590" v="41" actId="20577"/>
          <ac:spMkLst>
            <pc:docMk/>
            <pc:sldMk cId="2115127759" sldId="263"/>
            <ac:spMk id="12" creationId="{2A4E645B-8E15-AE40-4DB6-B351CEBBBFA7}"/>
          </ac:spMkLst>
        </pc:spChg>
        <pc:spChg chg="mod">
          <ac:chgData name="Antonin Soreil | GoodPlanet Belgium" userId="S::a.soreil@goodplanet.be::96e9b4c4-ce21-45af-be7b-2a7f1d81aa1e" providerId="AD" clId="Web-{17575433-C82E-9B32-1DA1-657CD2649509}" dt="2024-10-21T09:12:26.668" v="40" actId="20577"/>
          <ac:spMkLst>
            <pc:docMk/>
            <pc:sldMk cId="2115127759" sldId="263"/>
            <ac:spMk id="13" creationId="{DF4EED02-7C28-202C-D32C-022522CA2D9E}"/>
          </ac:spMkLst>
        </pc:spChg>
        <pc:spChg chg="mod">
          <ac:chgData name="Antonin Soreil | GoodPlanet Belgium" userId="S::a.soreil@goodplanet.be::96e9b4c4-ce21-45af-be7b-2a7f1d81aa1e" providerId="AD" clId="Web-{17575433-C82E-9B32-1DA1-657CD2649509}" dt="2024-10-21T09:12:45.669" v="51" actId="20577"/>
          <ac:spMkLst>
            <pc:docMk/>
            <pc:sldMk cId="2115127759" sldId="263"/>
            <ac:spMk id="14" creationId="{6094FBAB-9F69-18DB-F7F0-0846DE775F78}"/>
          </ac:spMkLst>
        </pc:spChg>
        <pc:spChg chg="mod">
          <ac:chgData name="Antonin Soreil | GoodPlanet Belgium" userId="S::a.soreil@goodplanet.be::96e9b4c4-ce21-45af-be7b-2a7f1d81aa1e" providerId="AD" clId="Web-{17575433-C82E-9B32-1DA1-657CD2649509}" dt="2024-10-21T09:12:18.730" v="20" actId="20577"/>
          <ac:spMkLst>
            <pc:docMk/>
            <pc:sldMk cId="2115127759" sldId="263"/>
            <ac:spMk id="15" creationId="{1AA73AB2-A682-875E-1952-F22A41F5560B}"/>
          </ac:spMkLst>
        </pc:spChg>
        <pc:spChg chg="mod">
          <ac:chgData name="Antonin Soreil | GoodPlanet Belgium" userId="S::a.soreil@goodplanet.be::96e9b4c4-ce21-45af-be7b-2a7f1d81aa1e" providerId="AD" clId="Web-{17575433-C82E-9B32-1DA1-657CD2649509}" dt="2024-10-21T09:12:24.012" v="23" actId="20577"/>
          <ac:spMkLst>
            <pc:docMk/>
            <pc:sldMk cId="2115127759" sldId="263"/>
            <ac:spMk id="16" creationId="{1C32E8DC-D194-1007-25D2-5AAD6BE09A22}"/>
          </ac:spMkLst>
        </pc:spChg>
      </pc:sldChg>
      <pc:sldChg chg="modSp">
        <pc:chgData name="Antonin Soreil | GoodPlanet Belgium" userId="S::a.soreil@goodplanet.be::96e9b4c4-ce21-45af-be7b-2a7f1d81aa1e" providerId="AD" clId="Web-{17575433-C82E-9B32-1DA1-657CD2649509}" dt="2024-10-21T09:25:45.488" v="186" actId="20577"/>
        <pc:sldMkLst>
          <pc:docMk/>
          <pc:sldMk cId="1932245319" sldId="276"/>
        </pc:sldMkLst>
        <pc:spChg chg="mod">
          <ac:chgData name="Antonin Soreil | GoodPlanet Belgium" userId="S::a.soreil@goodplanet.be::96e9b4c4-ce21-45af-be7b-2a7f1d81aa1e" providerId="AD" clId="Web-{17575433-C82E-9B32-1DA1-657CD2649509}" dt="2024-10-21T09:25:45.488" v="186" actId="20577"/>
          <ac:spMkLst>
            <pc:docMk/>
            <pc:sldMk cId="1932245319" sldId="276"/>
            <ac:spMk id="4" creationId="{5F4BB5DF-A921-BFAA-1712-483BE7E0993F}"/>
          </ac:spMkLst>
        </pc:spChg>
      </pc:sldChg>
      <pc:sldChg chg="modSp">
        <pc:chgData name="Antonin Soreil | GoodPlanet Belgium" userId="S::a.soreil@goodplanet.be::96e9b4c4-ce21-45af-be7b-2a7f1d81aa1e" providerId="AD" clId="Web-{17575433-C82E-9B32-1DA1-657CD2649509}" dt="2024-10-21T09:18:06.162" v="100" actId="20577"/>
        <pc:sldMkLst>
          <pc:docMk/>
          <pc:sldMk cId="2179387714" sldId="279"/>
        </pc:sldMkLst>
        <pc:spChg chg="mod">
          <ac:chgData name="Antonin Soreil | GoodPlanet Belgium" userId="S::a.soreil@goodplanet.be::96e9b4c4-ce21-45af-be7b-2a7f1d81aa1e" providerId="AD" clId="Web-{17575433-C82E-9B32-1DA1-657CD2649509}" dt="2024-10-21T09:17:53.037" v="97" actId="1076"/>
          <ac:spMkLst>
            <pc:docMk/>
            <pc:sldMk cId="2179387714" sldId="279"/>
            <ac:spMk id="2" creationId="{08A75E86-F23E-D986-305F-6DDDE3726949}"/>
          </ac:spMkLst>
        </pc:spChg>
        <pc:spChg chg="mod">
          <ac:chgData name="Antonin Soreil | GoodPlanet Belgium" userId="S::a.soreil@goodplanet.be::96e9b4c4-ce21-45af-be7b-2a7f1d81aa1e" providerId="AD" clId="Web-{17575433-C82E-9B32-1DA1-657CD2649509}" dt="2024-10-21T09:17:50.349" v="96" actId="1076"/>
          <ac:spMkLst>
            <pc:docMk/>
            <pc:sldMk cId="2179387714" sldId="279"/>
            <ac:spMk id="4" creationId="{3421B9AB-8CCD-222A-EECA-00F5DBA31DC9}"/>
          </ac:spMkLst>
        </pc:spChg>
        <pc:spChg chg="mod">
          <ac:chgData name="Antonin Soreil | GoodPlanet Belgium" userId="S::a.soreil@goodplanet.be::96e9b4c4-ce21-45af-be7b-2a7f1d81aa1e" providerId="AD" clId="Web-{17575433-C82E-9B32-1DA1-657CD2649509}" dt="2024-10-21T09:18:06.162" v="100" actId="20577"/>
          <ac:spMkLst>
            <pc:docMk/>
            <pc:sldMk cId="2179387714" sldId="279"/>
            <ac:spMk id="5" creationId="{35300768-7709-BC29-5681-F1879E900801}"/>
          </ac:spMkLst>
        </pc:spChg>
      </pc:sldChg>
      <pc:sldChg chg="modSp">
        <pc:chgData name="Antonin Soreil | GoodPlanet Belgium" userId="S::a.soreil@goodplanet.be::96e9b4c4-ce21-45af-be7b-2a7f1d81aa1e" providerId="AD" clId="Web-{17575433-C82E-9B32-1DA1-657CD2649509}" dt="2024-10-21T09:20:09.759" v="119" actId="1076"/>
        <pc:sldMkLst>
          <pc:docMk/>
          <pc:sldMk cId="562274176" sldId="280"/>
        </pc:sldMkLst>
        <pc:spChg chg="mod">
          <ac:chgData name="Antonin Soreil | GoodPlanet Belgium" userId="S::a.soreil@goodplanet.be::96e9b4c4-ce21-45af-be7b-2a7f1d81aa1e" providerId="AD" clId="Web-{17575433-C82E-9B32-1DA1-657CD2649509}" dt="2024-10-21T09:20:09.759" v="119" actId="1076"/>
          <ac:spMkLst>
            <pc:docMk/>
            <pc:sldMk cId="562274176" sldId="280"/>
            <ac:spMk id="3" creationId="{D4EC6215-ED2A-B629-BFD4-D405BCF8CC49}"/>
          </ac:spMkLst>
        </pc:spChg>
      </pc:sldChg>
      <pc:sldChg chg="modSp">
        <pc:chgData name="Antonin Soreil | GoodPlanet Belgium" userId="S::a.soreil@goodplanet.be::96e9b4c4-ce21-45af-be7b-2a7f1d81aa1e" providerId="AD" clId="Web-{17575433-C82E-9B32-1DA1-657CD2649509}" dt="2024-10-21T09:30:16.308" v="270" actId="14100"/>
        <pc:sldMkLst>
          <pc:docMk/>
          <pc:sldMk cId="3055986736" sldId="281"/>
        </pc:sldMkLst>
        <pc:spChg chg="mod">
          <ac:chgData name="Antonin Soreil | GoodPlanet Belgium" userId="S::a.soreil@goodplanet.be::96e9b4c4-ce21-45af-be7b-2a7f1d81aa1e" providerId="AD" clId="Web-{17575433-C82E-9B32-1DA1-657CD2649509}" dt="2024-10-21T09:30:16.308" v="270" actId="14100"/>
          <ac:spMkLst>
            <pc:docMk/>
            <pc:sldMk cId="3055986736" sldId="281"/>
            <ac:spMk id="4" creationId="{C7CD2CEE-855C-3CBA-C504-E7F6B8C719C5}"/>
          </ac:spMkLst>
        </pc:spChg>
      </pc:sldChg>
      <pc:sldChg chg="modSp">
        <pc:chgData name="Antonin Soreil | GoodPlanet Belgium" userId="S::a.soreil@goodplanet.be::96e9b4c4-ce21-45af-be7b-2a7f1d81aa1e" providerId="AD" clId="Web-{17575433-C82E-9B32-1DA1-657CD2649509}" dt="2024-10-21T09:48:42.695" v="277" actId="20577"/>
        <pc:sldMkLst>
          <pc:docMk/>
          <pc:sldMk cId="2340400440" sldId="283"/>
        </pc:sldMkLst>
        <pc:spChg chg="mod">
          <ac:chgData name="Antonin Soreil | GoodPlanet Belgium" userId="S::a.soreil@goodplanet.be::96e9b4c4-ce21-45af-be7b-2a7f1d81aa1e" providerId="AD" clId="Web-{17575433-C82E-9B32-1DA1-657CD2649509}" dt="2024-10-21T09:48:42.695" v="277" actId="20577"/>
          <ac:spMkLst>
            <pc:docMk/>
            <pc:sldMk cId="2340400440" sldId="283"/>
            <ac:spMk id="2" creationId="{7D493B63-0952-D15B-739A-980EB535479C}"/>
          </ac:spMkLst>
        </pc:spChg>
      </pc:sldChg>
      <pc:sldChg chg="addSp delSp modSp">
        <pc:chgData name="Antonin Soreil | GoodPlanet Belgium" userId="S::a.soreil@goodplanet.be::96e9b4c4-ce21-45af-be7b-2a7f1d81aa1e" providerId="AD" clId="Web-{17575433-C82E-9B32-1DA1-657CD2649509}" dt="2024-10-21T09:55:08.363" v="339" actId="14100"/>
        <pc:sldMkLst>
          <pc:docMk/>
          <pc:sldMk cId="1191650704" sldId="290"/>
        </pc:sldMkLst>
        <pc:spChg chg="del">
          <ac:chgData name="Antonin Soreil | GoodPlanet Belgium" userId="S::a.soreil@goodplanet.be::96e9b4c4-ce21-45af-be7b-2a7f1d81aa1e" providerId="AD" clId="Web-{17575433-C82E-9B32-1DA1-657CD2649509}" dt="2024-10-21T09:54:55.237" v="335"/>
          <ac:spMkLst>
            <pc:docMk/>
            <pc:sldMk cId="1191650704" sldId="290"/>
            <ac:spMk id="5" creationId="{76B2DB6B-11DB-F002-E214-5FC3A7AE0724}"/>
          </ac:spMkLst>
        </pc:spChg>
        <pc:spChg chg="add del">
          <ac:chgData name="Antonin Soreil | GoodPlanet Belgium" userId="S::a.soreil@goodplanet.be::96e9b4c4-ce21-45af-be7b-2a7f1d81aa1e" providerId="AD" clId="Web-{17575433-C82E-9B32-1DA1-657CD2649509}" dt="2024-10-21T09:54:23.938" v="329"/>
          <ac:spMkLst>
            <pc:docMk/>
            <pc:sldMk cId="1191650704" sldId="290"/>
            <ac:spMk id="47" creationId="{4AE39370-20E1-D55D-811F-943737BE20BE}"/>
          </ac:spMkLst>
        </pc:spChg>
        <pc:spChg chg="add del mod">
          <ac:chgData name="Antonin Soreil | GoodPlanet Belgium" userId="S::a.soreil@goodplanet.be::96e9b4c4-ce21-45af-be7b-2a7f1d81aa1e" providerId="AD" clId="Web-{17575433-C82E-9B32-1DA1-657CD2649509}" dt="2024-10-21T09:54:52.784" v="334"/>
          <ac:spMkLst>
            <pc:docMk/>
            <pc:sldMk cId="1191650704" sldId="290"/>
            <ac:spMk id="84" creationId="{B14B77C1-969E-37FE-720E-DD1C648E6DEC}"/>
          </ac:spMkLst>
        </pc:spChg>
        <pc:spChg chg="add mod">
          <ac:chgData name="Antonin Soreil | GoodPlanet Belgium" userId="S::a.soreil@goodplanet.be::96e9b4c4-ce21-45af-be7b-2a7f1d81aa1e" providerId="AD" clId="Web-{17575433-C82E-9B32-1DA1-657CD2649509}" dt="2024-10-21T09:55:08.363" v="339" actId="14100"/>
          <ac:spMkLst>
            <pc:docMk/>
            <pc:sldMk cId="1191650704" sldId="290"/>
            <ac:spMk id="85" creationId="{BBE1EBD3-E9F0-EBEF-C2C4-5B08706C2AE2}"/>
          </ac:spMkLst>
        </pc:spChg>
      </pc:sldChg>
      <pc:sldChg chg="modSp">
        <pc:chgData name="Antonin Soreil | GoodPlanet Belgium" userId="S::a.soreil@goodplanet.be::96e9b4c4-ce21-45af-be7b-2a7f1d81aa1e" providerId="AD" clId="Web-{17575433-C82E-9B32-1DA1-657CD2649509}" dt="2024-10-21T09:50:16.827" v="288" actId="20577"/>
        <pc:sldMkLst>
          <pc:docMk/>
          <pc:sldMk cId="2140782914" sldId="330"/>
        </pc:sldMkLst>
        <pc:spChg chg="mod">
          <ac:chgData name="Antonin Soreil | GoodPlanet Belgium" userId="S::a.soreil@goodplanet.be::96e9b4c4-ce21-45af-be7b-2a7f1d81aa1e" providerId="AD" clId="Web-{17575433-C82E-9B32-1DA1-657CD2649509}" dt="2024-10-21T09:50:16.827" v="288" actId="20577"/>
          <ac:spMkLst>
            <pc:docMk/>
            <pc:sldMk cId="2140782914" sldId="330"/>
            <ac:spMk id="2" creationId="{1FD63C9E-9D25-44A3-8175-8A323C4807A8}"/>
          </ac:spMkLst>
        </pc:spChg>
      </pc:sldChg>
      <pc:sldChg chg="modSp">
        <pc:chgData name="Antonin Soreil | GoodPlanet Belgium" userId="S::a.soreil@goodplanet.be::96e9b4c4-ce21-45af-be7b-2a7f1d81aa1e" providerId="AD" clId="Web-{17575433-C82E-9B32-1DA1-657CD2649509}" dt="2024-10-21T09:30:00.386" v="268" actId="20577"/>
        <pc:sldMkLst>
          <pc:docMk/>
          <pc:sldMk cId="1949253137" sldId="331"/>
        </pc:sldMkLst>
        <pc:spChg chg="mod">
          <ac:chgData name="Antonin Soreil | GoodPlanet Belgium" userId="S::a.soreil@goodplanet.be::96e9b4c4-ce21-45af-be7b-2a7f1d81aa1e" providerId="AD" clId="Web-{17575433-C82E-9B32-1DA1-657CD2649509}" dt="2024-10-21T09:30:00.386" v="268" actId="20577"/>
          <ac:spMkLst>
            <pc:docMk/>
            <pc:sldMk cId="1949253137" sldId="331"/>
            <ac:spMk id="3" creationId="{D878235B-0F80-C8F4-FDFB-E97998697FB4}"/>
          </ac:spMkLst>
        </pc:spChg>
      </pc:sldChg>
      <pc:sldChg chg="modSp">
        <pc:chgData name="Antonin Soreil | GoodPlanet Belgium" userId="S::a.soreil@goodplanet.be::96e9b4c4-ce21-45af-be7b-2a7f1d81aa1e" providerId="AD" clId="Web-{17575433-C82E-9B32-1DA1-657CD2649509}" dt="2024-10-21T09:25:01.408" v="183" actId="20577"/>
        <pc:sldMkLst>
          <pc:docMk/>
          <pc:sldMk cId="1809664097" sldId="344"/>
        </pc:sldMkLst>
        <pc:spChg chg="mod">
          <ac:chgData name="Antonin Soreil | GoodPlanet Belgium" userId="S::a.soreil@goodplanet.be::96e9b4c4-ce21-45af-be7b-2a7f1d81aa1e" providerId="AD" clId="Web-{17575433-C82E-9B32-1DA1-657CD2649509}" dt="2024-10-21T09:24:30.517" v="174" actId="20577"/>
          <ac:spMkLst>
            <pc:docMk/>
            <pc:sldMk cId="1809664097" sldId="344"/>
            <ac:spMk id="2" creationId="{D974BB70-CE53-87F7-6C1B-526F391AE4ED}"/>
          </ac:spMkLst>
        </pc:spChg>
        <pc:spChg chg="mod">
          <ac:chgData name="Antonin Soreil | GoodPlanet Belgium" userId="S::a.soreil@goodplanet.be::96e9b4c4-ce21-45af-be7b-2a7f1d81aa1e" providerId="AD" clId="Web-{17575433-C82E-9B32-1DA1-657CD2649509}" dt="2024-10-21T09:25:01.408" v="183" actId="20577"/>
          <ac:spMkLst>
            <pc:docMk/>
            <pc:sldMk cId="1809664097" sldId="344"/>
            <ac:spMk id="3" creationId="{E59CBC0E-1774-8E6F-D162-272EB21A19F7}"/>
          </ac:spMkLst>
        </pc:spChg>
      </pc:sldChg>
      <pc:sldChg chg="modSp">
        <pc:chgData name="Antonin Soreil | GoodPlanet Belgium" userId="S::a.soreil@goodplanet.be::96e9b4c4-ce21-45af-be7b-2a7f1d81aa1e" providerId="AD" clId="Web-{17575433-C82E-9B32-1DA1-657CD2649509}" dt="2024-10-21T09:22:50.545" v="169" actId="14100"/>
        <pc:sldMkLst>
          <pc:docMk/>
          <pc:sldMk cId="407831001" sldId="349"/>
        </pc:sldMkLst>
        <pc:spChg chg="mod">
          <ac:chgData name="Antonin Soreil | GoodPlanet Belgium" userId="S::a.soreil@goodplanet.be::96e9b4c4-ce21-45af-be7b-2a7f1d81aa1e" providerId="AD" clId="Web-{17575433-C82E-9B32-1DA1-657CD2649509}" dt="2024-10-21T09:21:14.308" v="122" actId="20577"/>
          <ac:spMkLst>
            <pc:docMk/>
            <pc:sldMk cId="407831001" sldId="349"/>
            <ac:spMk id="16" creationId="{D5D276FB-C0AB-140E-148F-1287CD70A095}"/>
          </ac:spMkLst>
        </pc:spChg>
        <pc:spChg chg="mod">
          <ac:chgData name="Antonin Soreil | GoodPlanet Belgium" userId="S::a.soreil@goodplanet.be::96e9b4c4-ce21-45af-be7b-2a7f1d81aa1e" providerId="AD" clId="Web-{17575433-C82E-9B32-1DA1-657CD2649509}" dt="2024-10-21T09:22:50.545" v="169" actId="14100"/>
          <ac:spMkLst>
            <pc:docMk/>
            <pc:sldMk cId="407831001" sldId="349"/>
            <ac:spMk id="17" creationId="{08F11A23-F544-0E01-43CB-D357C2CE64D7}"/>
          </ac:spMkLst>
        </pc:spChg>
        <pc:spChg chg="mod">
          <ac:chgData name="Antonin Soreil | GoodPlanet Belgium" userId="S::a.soreil@goodplanet.be::96e9b4c4-ce21-45af-be7b-2a7f1d81aa1e" providerId="AD" clId="Web-{17575433-C82E-9B32-1DA1-657CD2649509}" dt="2024-10-21T09:22:43.811" v="163" actId="20577"/>
          <ac:spMkLst>
            <pc:docMk/>
            <pc:sldMk cId="407831001" sldId="349"/>
            <ac:spMk id="18" creationId="{6DAF08E1-6547-C1FE-6B64-B9A233F7A990}"/>
          </ac:spMkLst>
        </pc:spChg>
        <pc:spChg chg="mod">
          <ac:chgData name="Antonin Soreil | GoodPlanet Belgium" userId="S::a.soreil@goodplanet.be::96e9b4c4-ce21-45af-be7b-2a7f1d81aa1e" providerId="AD" clId="Web-{17575433-C82E-9B32-1DA1-657CD2649509}" dt="2024-10-21T09:22:35.295" v="161" actId="14100"/>
          <ac:spMkLst>
            <pc:docMk/>
            <pc:sldMk cId="407831001" sldId="349"/>
            <ac:spMk id="19" creationId="{06434E14-B397-8E07-A57B-A46B1AC47E89}"/>
          </ac:spMkLst>
        </pc:spChg>
        <pc:spChg chg="mod">
          <ac:chgData name="Antonin Soreil | GoodPlanet Belgium" userId="S::a.soreil@goodplanet.be::96e9b4c4-ce21-45af-be7b-2a7f1d81aa1e" providerId="AD" clId="Web-{17575433-C82E-9B32-1DA1-657CD2649509}" dt="2024-10-21T09:22:27.045" v="149" actId="20577"/>
          <ac:spMkLst>
            <pc:docMk/>
            <pc:sldMk cId="407831001" sldId="349"/>
            <ac:spMk id="20" creationId="{25C34B7A-6FF7-37A4-BAE3-FB087BCF2FCF}"/>
          </ac:spMkLst>
        </pc:spChg>
        <pc:spChg chg="mod">
          <ac:chgData name="Antonin Soreil | GoodPlanet Belgium" userId="S::a.soreil@goodplanet.be::96e9b4c4-ce21-45af-be7b-2a7f1d81aa1e" providerId="AD" clId="Web-{17575433-C82E-9B32-1DA1-657CD2649509}" dt="2024-10-21T09:22:17.810" v="146" actId="14100"/>
          <ac:spMkLst>
            <pc:docMk/>
            <pc:sldMk cId="407831001" sldId="349"/>
            <ac:spMk id="21" creationId="{C28313A6-3946-8BDD-BE1E-FFDAAE39C738}"/>
          </ac:spMkLst>
        </pc:spChg>
        <pc:spChg chg="mod">
          <ac:chgData name="Antonin Soreil | GoodPlanet Belgium" userId="S::a.soreil@goodplanet.be::96e9b4c4-ce21-45af-be7b-2a7f1d81aa1e" providerId="AD" clId="Web-{17575433-C82E-9B32-1DA1-657CD2649509}" dt="2024-10-21T09:21:51.325" v="143" actId="20577"/>
          <ac:spMkLst>
            <pc:docMk/>
            <pc:sldMk cId="407831001" sldId="349"/>
            <ac:spMk id="22" creationId="{C4C69E59-1B01-35CC-2B88-8AB94EF2D903}"/>
          </ac:spMkLst>
        </pc:spChg>
        <pc:spChg chg="mod">
          <ac:chgData name="Antonin Soreil | GoodPlanet Belgium" userId="S::a.soreil@goodplanet.be::96e9b4c4-ce21-45af-be7b-2a7f1d81aa1e" providerId="AD" clId="Web-{17575433-C82E-9B32-1DA1-657CD2649509}" dt="2024-10-21T09:21:45.528" v="142" actId="14100"/>
          <ac:spMkLst>
            <pc:docMk/>
            <pc:sldMk cId="407831001" sldId="349"/>
            <ac:spMk id="23" creationId="{D33B078A-B783-41DF-1065-3972C960290B}"/>
          </ac:spMkLst>
        </pc:spChg>
        <pc:spChg chg="mod">
          <ac:chgData name="Antonin Soreil | GoodPlanet Belgium" userId="S::a.soreil@goodplanet.be::96e9b4c4-ce21-45af-be7b-2a7f1d81aa1e" providerId="AD" clId="Web-{17575433-C82E-9B32-1DA1-657CD2649509}" dt="2024-10-21T09:21:29.746" v="127" actId="20577"/>
          <ac:spMkLst>
            <pc:docMk/>
            <pc:sldMk cId="407831001" sldId="349"/>
            <ac:spMk id="24" creationId="{389554C4-0856-A222-7729-74F59574EED3}"/>
          </ac:spMkLst>
        </pc:spChg>
        <pc:spChg chg="mod">
          <ac:chgData name="Antonin Soreil | GoodPlanet Belgium" userId="S::a.soreil@goodplanet.be::96e9b4c4-ce21-45af-be7b-2a7f1d81aa1e" providerId="AD" clId="Web-{17575433-C82E-9B32-1DA1-657CD2649509}" dt="2024-10-21T09:21:24.027" v="126" actId="20577"/>
          <ac:spMkLst>
            <pc:docMk/>
            <pc:sldMk cId="407831001" sldId="349"/>
            <ac:spMk id="25" creationId="{38964C62-BA1F-EC51-BF0C-82B57C242752}"/>
          </ac:spMkLst>
        </pc:spChg>
      </pc:sldChg>
      <pc:sldChg chg="addSp delSp modSp">
        <pc:chgData name="Antonin Soreil | GoodPlanet Belgium" userId="S::a.soreil@goodplanet.be::96e9b4c4-ce21-45af-be7b-2a7f1d81aa1e" providerId="AD" clId="Web-{17575433-C82E-9B32-1DA1-657CD2649509}" dt="2024-10-21T09:29:17.667" v="241" actId="20577"/>
        <pc:sldMkLst>
          <pc:docMk/>
          <pc:sldMk cId="1378830478" sldId="356"/>
        </pc:sldMkLst>
        <pc:spChg chg="mod">
          <ac:chgData name="Antonin Soreil | GoodPlanet Belgium" userId="S::a.soreil@goodplanet.be::96e9b4c4-ce21-45af-be7b-2a7f1d81aa1e" providerId="AD" clId="Web-{17575433-C82E-9B32-1DA1-657CD2649509}" dt="2024-10-21T09:28:40.650" v="209" actId="20577"/>
          <ac:spMkLst>
            <pc:docMk/>
            <pc:sldMk cId="1378830478" sldId="356"/>
            <ac:spMk id="5" creationId="{2C64E8E2-F0FF-761D-541C-1A847E00EB2A}"/>
          </ac:spMkLst>
        </pc:spChg>
        <pc:spChg chg="mod">
          <ac:chgData name="Antonin Soreil | GoodPlanet Belgium" userId="S::a.soreil@goodplanet.be::96e9b4c4-ce21-45af-be7b-2a7f1d81aa1e" providerId="AD" clId="Web-{17575433-C82E-9B32-1DA1-657CD2649509}" dt="2024-10-21T09:28:55.009" v="227" actId="20577"/>
          <ac:spMkLst>
            <pc:docMk/>
            <pc:sldMk cId="1378830478" sldId="356"/>
            <ac:spMk id="6" creationId="{8E231FEA-922E-78FF-62F8-6A6EC8A60C65}"/>
          </ac:spMkLst>
        </pc:spChg>
        <pc:spChg chg="add del mod">
          <ac:chgData name="Antonin Soreil | GoodPlanet Belgium" userId="S::a.soreil@goodplanet.be::96e9b4c4-ce21-45af-be7b-2a7f1d81aa1e" providerId="AD" clId="Web-{17575433-C82E-9B32-1DA1-657CD2649509}" dt="2024-10-21T09:29:09.556" v="238" actId="20577"/>
          <ac:spMkLst>
            <pc:docMk/>
            <pc:sldMk cId="1378830478" sldId="356"/>
            <ac:spMk id="7" creationId="{ED35EB98-2AF7-E624-6C7A-94C1501F208D}"/>
          </ac:spMkLst>
        </pc:spChg>
        <pc:spChg chg="mod">
          <ac:chgData name="Antonin Soreil | GoodPlanet Belgium" userId="S::a.soreil@goodplanet.be::96e9b4c4-ce21-45af-be7b-2a7f1d81aa1e" providerId="AD" clId="Web-{17575433-C82E-9B32-1DA1-657CD2649509}" dt="2024-10-21T09:29:17.667" v="241" actId="20577"/>
          <ac:spMkLst>
            <pc:docMk/>
            <pc:sldMk cId="1378830478" sldId="356"/>
            <ac:spMk id="18" creationId="{65CEF675-5C2D-0848-AB6B-C6C7C0960C99}"/>
          </ac:spMkLst>
        </pc:spChg>
      </pc:sldChg>
      <pc:sldChg chg="addSp delSp modSp">
        <pc:chgData name="Antonin Soreil | GoodPlanet Belgium" userId="S::a.soreil@goodplanet.be::96e9b4c4-ce21-45af-be7b-2a7f1d81aa1e" providerId="AD" clId="Web-{17575433-C82E-9B32-1DA1-657CD2649509}" dt="2024-10-21T09:48:20.537" v="274" actId="14100"/>
        <pc:sldMkLst>
          <pc:docMk/>
          <pc:sldMk cId="2595607495" sldId="359"/>
        </pc:sldMkLst>
        <pc:picChg chg="add mod">
          <ac:chgData name="Antonin Soreil | GoodPlanet Belgium" userId="S::a.soreil@goodplanet.be::96e9b4c4-ce21-45af-be7b-2a7f1d81aa1e" providerId="AD" clId="Web-{17575433-C82E-9B32-1DA1-657CD2649509}" dt="2024-10-21T09:48:20.537" v="274" actId="14100"/>
          <ac:picMkLst>
            <pc:docMk/>
            <pc:sldMk cId="2595607495" sldId="359"/>
            <ac:picMk id="2" creationId="{CC52CB3F-52EA-2E60-D4EF-AF782CFFC572}"/>
          </ac:picMkLst>
        </pc:picChg>
        <pc:picChg chg="del">
          <ac:chgData name="Antonin Soreil | GoodPlanet Belgium" userId="S::a.soreil@goodplanet.be::96e9b4c4-ce21-45af-be7b-2a7f1d81aa1e" providerId="AD" clId="Web-{17575433-C82E-9B32-1DA1-657CD2649509}" dt="2024-10-21T09:48:08.380" v="271"/>
          <ac:picMkLst>
            <pc:docMk/>
            <pc:sldMk cId="2595607495" sldId="359"/>
            <ac:picMk id="9" creationId="{8002753B-DD64-1806-EDEB-9784C8821BEC}"/>
          </ac:picMkLst>
        </pc:picChg>
      </pc:sldChg>
      <pc:sldChg chg="modSp">
        <pc:chgData name="Antonin Soreil | GoodPlanet Belgium" userId="S::a.soreil@goodplanet.be::96e9b4c4-ce21-45af-be7b-2a7f1d81aa1e" providerId="AD" clId="Web-{17575433-C82E-9B32-1DA1-657CD2649509}" dt="2024-10-21T09:23:30.890" v="171" actId="20577"/>
        <pc:sldMkLst>
          <pc:docMk/>
          <pc:sldMk cId="2285911354" sldId="361"/>
        </pc:sldMkLst>
        <pc:spChg chg="mod">
          <ac:chgData name="Antonin Soreil | GoodPlanet Belgium" userId="S::a.soreil@goodplanet.be::96e9b4c4-ce21-45af-be7b-2a7f1d81aa1e" providerId="AD" clId="Web-{17575433-C82E-9B32-1DA1-657CD2649509}" dt="2024-10-21T09:23:30.890" v="171" actId="20577"/>
          <ac:spMkLst>
            <pc:docMk/>
            <pc:sldMk cId="2285911354" sldId="361"/>
            <ac:spMk id="2" creationId="{A6485F0B-0D5B-4879-C71D-7B1EF5B30DF2}"/>
          </ac:spMkLst>
        </pc:spChg>
      </pc:sldChg>
      <pc:sldChg chg="modSp">
        <pc:chgData name="Antonin Soreil | GoodPlanet Belgium" userId="S::a.soreil@goodplanet.be::96e9b4c4-ce21-45af-be7b-2a7f1d81aa1e" providerId="AD" clId="Web-{17575433-C82E-9B32-1DA1-657CD2649509}" dt="2024-10-21T09:48:38.851" v="276" actId="20577"/>
        <pc:sldMkLst>
          <pc:docMk/>
          <pc:sldMk cId="2434523642" sldId="369"/>
        </pc:sldMkLst>
        <pc:spChg chg="mod">
          <ac:chgData name="Antonin Soreil | GoodPlanet Belgium" userId="S::a.soreil@goodplanet.be::96e9b4c4-ce21-45af-be7b-2a7f1d81aa1e" providerId="AD" clId="Web-{17575433-C82E-9B32-1DA1-657CD2649509}" dt="2024-10-21T09:48:38.851" v="276" actId="20577"/>
          <ac:spMkLst>
            <pc:docMk/>
            <pc:sldMk cId="2434523642" sldId="369"/>
            <ac:spMk id="2" creationId="{7D493B63-0952-D15B-739A-980EB535479C}"/>
          </ac:spMkLst>
        </pc:spChg>
      </pc:sldChg>
      <pc:sldChg chg="modSp">
        <pc:chgData name="Antonin Soreil | GoodPlanet Belgium" userId="S::a.soreil@goodplanet.be::96e9b4c4-ce21-45af-be7b-2a7f1d81aa1e" providerId="AD" clId="Web-{17575433-C82E-9B32-1DA1-657CD2649509}" dt="2024-10-21T09:10:05.289" v="15" actId="20577"/>
        <pc:sldMkLst>
          <pc:docMk/>
          <pc:sldMk cId="94324419" sldId="370"/>
        </pc:sldMkLst>
        <pc:spChg chg="mod">
          <ac:chgData name="Antonin Soreil | GoodPlanet Belgium" userId="S::a.soreil@goodplanet.be::96e9b4c4-ce21-45af-be7b-2a7f1d81aa1e" providerId="AD" clId="Web-{17575433-C82E-9B32-1DA1-657CD2649509}" dt="2024-10-21T09:09:41.023" v="3" actId="20577"/>
          <ac:spMkLst>
            <pc:docMk/>
            <pc:sldMk cId="94324419" sldId="370"/>
            <ac:spMk id="2" creationId="{54EBDD9F-F14B-B1D8-1423-F1E569E1C34F}"/>
          </ac:spMkLst>
        </pc:spChg>
        <pc:spChg chg="mod">
          <ac:chgData name="Antonin Soreil | GoodPlanet Belgium" userId="S::a.soreil@goodplanet.be::96e9b4c4-ce21-45af-be7b-2a7f1d81aa1e" providerId="AD" clId="Web-{17575433-C82E-9B32-1DA1-657CD2649509}" dt="2024-10-21T09:10:05.289" v="15" actId="20577"/>
          <ac:spMkLst>
            <pc:docMk/>
            <pc:sldMk cId="94324419" sldId="370"/>
            <ac:spMk id="3" creationId="{6C56334C-7365-8231-FEDB-25CFFBFAB921}"/>
          </ac:spMkLst>
        </pc:spChg>
      </pc:sldChg>
      <pc:sldChg chg="del">
        <pc:chgData name="Antonin Soreil | GoodPlanet Belgium" userId="S::a.soreil@goodplanet.be::96e9b4c4-ce21-45af-be7b-2a7f1d81aa1e" providerId="AD" clId="Web-{17575433-C82E-9B32-1DA1-657CD2649509}" dt="2024-10-21T09:25:32.534" v="184"/>
        <pc:sldMkLst>
          <pc:docMk/>
          <pc:sldMk cId="3986333652" sldId="372"/>
        </pc:sldMkLst>
      </pc:sldChg>
      <pc:sldChg chg="addSp modSp">
        <pc:chgData name="Antonin Soreil | GoodPlanet Belgium" userId="S::a.soreil@goodplanet.be::96e9b4c4-ce21-45af-be7b-2a7f1d81aa1e" providerId="AD" clId="Web-{17575433-C82E-9B32-1DA1-657CD2649509}" dt="2024-10-21T09:53:18.543" v="327" actId="1076"/>
        <pc:sldMkLst>
          <pc:docMk/>
          <pc:sldMk cId="1010356276" sldId="373"/>
        </pc:sldMkLst>
        <pc:spChg chg="add mod">
          <ac:chgData name="Antonin Soreil | GoodPlanet Belgium" userId="S::a.soreil@goodplanet.be::96e9b4c4-ce21-45af-be7b-2a7f1d81aa1e" providerId="AD" clId="Web-{17575433-C82E-9B32-1DA1-657CD2649509}" dt="2024-10-21T09:52:45.181" v="317" actId="1076"/>
          <ac:spMkLst>
            <pc:docMk/>
            <pc:sldMk cId="1010356276" sldId="373"/>
            <ac:spMk id="2" creationId="{682765FE-69BA-820C-5690-85FD656E6300}"/>
          </ac:spMkLst>
        </pc:spChg>
        <pc:spChg chg="add mod">
          <ac:chgData name="Antonin Soreil | GoodPlanet Belgium" userId="S::a.soreil@goodplanet.be::96e9b4c4-ce21-45af-be7b-2a7f1d81aa1e" providerId="AD" clId="Web-{17575433-C82E-9B32-1DA1-657CD2649509}" dt="2024-10-21T09:53:18.543" v="327" actId="1076"/>
          <ac:spMkLst>
            <pc:docMk/>
            <pc:sldMk cId="1010356276" sldId="373"/>
            <ac:spMk id="3" creationId="{8DA95DA9-4951-EF6A-88B8-63F83CFEF00A}"/>
          </ac:spMkLst>
        </pc:spChg>
        <pc:spChg chg="mod">
          <ac:chgData name="Antonin Soreil | GoodPlanet Belgium" userId="S::a.soreil@goodplanet.be::96e9b4c4-ce21-45af-be7b-2a7f1d81aa1e" providerId="AD" clId="Web-{17575433-C82E-9B32-1DA1-657CD2649509}" dt="2024-10-21T09:51:37.379" v="294" actId="14100"/>
          <ac:spMkLst>
            <pc:docMk/>
            <pc:sldMk cId="1010356276" sldId="373"/>
            <ac:spMk id="11" creationId="{6D97E145-BA59-6A7A-6C3E-AAAD43030B48}"/>
          </ac:spMkLst>
        </pc:spChg>
      </pc:sldChg>
      <pc:sldChg chg="del">
        <pc:chgData name="Antonin Soreil | GoodPlanet Belgium" userId="S::a.soreil@goodplanet.be::96e9b4c4-ce21-45af-be7b-2a7f1d81aa1e" providerId="AD" clId="Web-{17575433-C82E-9B32-1DA1-657CD2649509}" dt="2024-10-21T09:58:03.047" v="341"/>
        <pc:sldMkLst>
          <pc:docMk/>
          <pc:sldMk cId="991727428" sldId="374"/>
        </pc:sldMkLst>
      </pc:sldChg>
    </pc:docChg>
  </pc:docChgLst>
  <pc:docChgLst>
    <pc:chgData name="Ine Van de Weghe | GoodPlanet Belgium" userId="S::i.vandeweghe@goodplanet.be::1fa1ede1-4d90-4616-8403-db8db86a24d1" providerId="AD" clId="Web-{97927927-954E-2BEF-4089-10DFD2DCF927}"/>
    <pc:docChg chg="mod">
      <pc:chgData name="Ine Van de Weghe | GoodPlanet Belgium" userId="S::i.vandeweghe@goodplanet.be::1fa1ede1-4d90-4616-8403-db8db86a24d1" providerId="AD" clId="Web-{97927927-954E-2BEF-4089-10DFD2DCF927}" dt="2024-06-03T12:16:51.638" v="1"/>
      <pc:docMkLst>
        <pc:docMk/>
      </pc:docMkLst>
      <pc:sldChg chg="modCm">
        <pc:chgData name="Ine Van de Weghe | GoodPlanet Belgium" userId="S::i.vandeweghe@goodplanet.be::1fa1ede1-4d90-4616-8403-db8db86a24d1" providerId="AD" clId="Web-{97927927-954E-2BEF-4089-10DFD2DCF927}" dt="2024-06-03T12:16:51.638" v="1"/>
        <pc:sldMkLst>
          <pc:docMk/>
          <pc:sldMk cId="1809664097" sldId="344"/>
        </pc:sldMkLst>
        <pc:extLst>
          <p:ext xmlns:p="http://schemas.openxmlformats.org/presentationml/2006/main" uri="{D6D511B9-2390-475A-947B-AFAB55BFBCF1}">
            <pc226:cmChg xmlns:pc226="http://schemas.microsoft.com/office/powerpoint/2022/06/main/command" chg="">
              <pc226:chgData name="Ine Van de Weghe | GoodPlanet Belgium" userId="S::i.vandeweghe@goodplanet.be::1fa1ede1-4d90-4616-8403-db8db86a24d1" providerId="AD" clId="Web-{97927927-954E-2BEF-4089-10DFD2DCF927}" dt="2024-06-03T12:16:51.638" v="1"/>
              <pc2:cmMkLst xmlns:pc2="http://schemas.microsoft.com/office/powerpoint/2019/9/main/command">
                <pc:docMk/>
                <pc:sldMk cId="1809664097" sldId="344"/>
                <pc2:cmMk id="{E5E2D93C-888E-4EE4-B46C-96138EB8D7D0}"/>
              </pc2:cmMkLst>
              <pc226:cmRplyChg chg="mod modRxn">
                <pc226:chgData name="Ine Van de Weghe | GoodPlanet Belgium" userId="S::i.vandeweghe@goodplanet.be::1fa1ede1-4d90-4616-8403-db8db86a24d1" providerId="AD" clId="Web-{97927927-954E-2BEF-4089-10DFD2DCF927}" dt="2024-06-03T12:16:51.638" v="1"/>
                <pc2:cmRplyMkLst xmlns:pc2="http://schemas.microsoft.com/office/powerpoint/2019/9/main/command">
                  <pc:docMk/>
                  <pc:sldMk cId="1809664097" sldId="344"/>
                  <pc2:cmMk id="{E5E2D93C-888E-4EE4-B46C-96138EB8D7D0}"/>
                  <pc2:cmRplyMk id="{6FA677F9-1628-42D4-BEE8-53156BD3CD9A}"/>
                </pc2:cmRplyMkLst>
              </pc226:cmRplyChg>
            </pc226:cmChg>
          </p:ext>
        </pc:extLst>
      </pc:sldChg>
    </pc:docChg>
  </pc:docChgLst>
  <pc:docChgLst>
    <pc:chgData name="Katrijn Van Huffel | GoodPlanet Belgium" userId="S::k.vanhuffel@goodplanet.be::8b9955b0-7733-4155-acff-3848fea3f12c" providerId="AD" clId="Web-{A4EA9629-6578-1E0E-DD85-71B0D179E6A5}"/>
    <pc:docChg chg="mod">
      <pc:chgData name="Katrijn Van Huffel | GoodPlanet Belgium" userId="S::k.vanhuffel@goodplanet.be::8b9955b0-7733-4155-acff-3848fea3f12c" providerId="AD" clId="Web-{A4EA9629-6578-1E0E-DD85-71B0D179E6A5}" dt="2024-06-03T10:10:12.414" v="3"/>
      <pc:docMkLst>
        <pc:docMk/>
      </pc:docMkLst>
      <pc:sldChg chg="modCm">
        <pc:chgData name="Katrijn Van Huffel | GoodPlanet Belgium" userId="S::k.vanhuffel@goodplanet.be::8b9955b0-7733-4155-acff-3848fea3f12c" providerId="AD" clId="Web-{A4EA9629-6578-1E0E-DD85-71B0D179E6A5}" dt="2024-06-03T10:10:12.414" v="3"/>
        <pc:sldMkLst>
          <pc:docMk/>
          <pc:sldMk cId="1809664097" sldId="344"/>
        </pc:sldMkLst>
        <pc:extLst>
          <p:ext xmlns:p="http://schemas.openxmlformats.org/presentationml/2006/main" uri="{D6D511B9-2390-475A-947B-AFAB55BFBCF1}">
            <pc226:cmChg xmlns:pc226="http://schemas.microsoft.com/office/powerpoint/2022/06/main/command" chg="">
              <pc226:chgData name="Katrijn Van Huffel | GoodPlanet Belgium" userId="S::k.vanhuffel@goodplanet.be::8b9955b0-7733-4155-acff-3848fea3f12c" providerId="AD" clId="Web-{A4EA9629-6578-1E0E-DD85-71B0D179E6A5}" dt="2024-06-03T10:10:12.414" v="3"/>
              <pc2:cmMkLst xmlns:pc2="http://schemas.microsoft.com/office/powerpoint/2019/9/main/command">
                <pc:docMk/>
                <pc:sldMk cId="1809664097" sldId="344"/>
                <pc2:cmMk id="{E5E2D93C-888E-4EE4-B46C-96138EB8D7D0}"/>
              </pc2:cmMkLst>
              <pc226:cmRplyChg chg="add">
                <pc226:chgData name="Katrijn Van Huffel | GoodPlanet Belgium" userId="S::k.vanhuffel@goodplanet.be::8b9955b0-7733-4155-acff-3848fea3f12c" providerId="AD" clId="Web-{A4EA9629-6578-1E0E-DD85-71B0D179E6A5}" dt="2024-06-03T10:10:12.414" v="3"/>
                <pc2:cmRplyMkLst xmlns:pc2="http://schemas.microsoft.com/office/powerpoint/2019/9/main/command">
                  <pc:docMk/>
                  <pc:sldMk cId="1809664097" sldId="344"/>
                  <pc2:cmMk id="{E5E2D93C-888E-4EE4-B46C-96138EB8D7D0}"/>
                  <pc2:cmRplyMk id="{8FB43B2E-E932-4652-A34B-5CCF2E1DC79C}"/>
                </pc2:cmRplyMkLst>
              </pc226:cmRplyChg>
              <pc226:cmRplyChg chg="add">
                <pc226:chgData name="Katrijn Van Huffel | GoodPlanet Belgium" userId="S::k.vanhuffel@goodplanet.be::8b9955b0-7733-4155-acff-3848fea3f12c" providerId="AD" clId="Web-{A4EA9629-6578-1E0E-DD85-71B0D179E6A5}" dt="2024-06-03T09:49:53.410" v="1"/>
                <pc2:cmRplyMkLst xmlns:pc2="http://schemas.microsoft.com/office/powerpoint/2019/9/main/command">
                  <pc:docMk/>
                  <pc:sldMk cId="1809664097" sldId="344"/>
                  <pc2:cmMk id="{E5E2D93C-888E-4EE4-B46C-96138EB8D7D0}"/>
                  <pc2:cmRplyMk id="{4F2DDCA8-9598-4E2F-8DBB-35DB4FDE581B}"/>
                </pc2:cmRplyMkLst>
              </pc226:cmRplyChg>
              <pc226:cmRplyChg chg="add">
                <pc226:chgData name="Katrijn Van Huffel | GoodPlanet Belgium" userId="S::k.vanhuffel@goodplanet.be::8b9955b0-7733-4155-acff-3848fea3f12c" providerId="AD" clId="Web-{A4EA9629-6578-1E0E-DD85-71B0D179E6A5}" dt="2024-06-03T09:53:44.385" v="2"/>
                <pc2:cmRplyMkLst xmlns:pc2="http://schemas.microsoft.com/office/powerpoint/2019/9/main/command">
                  <pc:docMk/>
                  <pc:sldMk cId="1809664097" sldId="344"/>
                  <pc2:cmMk id="{E5E2D93C-888E-4EE4-B46C-96138EB8D7D0}"/>
                  <pc2:cmRplyMk id="{6FA677F9-1628-42D4-BEE8-53156BD3CD9A}"/>
                </pc2:cmRplyMkLst>
              </pc226:cmRplyChg>
            </pc226:cmChg>
          </p:ext>
        </pc:extLst>
      </pc:sldChg>
    </pc:docChg>
  </pc:docChgLst>
  <pc:docChgLst>
    <pc:chgData name="Katrijn Van Huffel | GoodPlanet Belgium" userId="8b9955b0-7733-4155-acff-3848fea3f12c" providerId="ADAL" clId="{1A60C79F-7178-4A41-AFF8-62B90B6BD246}"/>
    <pc:docChg chg="modSld modNotesMaster">
      <pc:chgData name="Katrijn Van Huffel | GoodPlanet Belgium" userId="8b9955b0-7733-4155-acff-3848fea3f12c" providerId="ADAL" clId="{1A60C79F-7178-4A41-AFF8-62B90B6BD246}" dt="2024-07-09T11:17:44.044" v="4" actId="729"/>
      <pc:docMkLst>
        <pc:docMk/>
      </pc:docMkLst>
      <pc:sldChg chg="modNotes">
        <pc:chgData name="Katrijn Van Huffel | GoodPlanet Belgium" userId="8b9955b0-7733-4155-acff-3848fea3f12c" providerId="ADAL" clId="{1A60C79F-7178-4A41-AFF8-62B90B6BD246}" dt="2024-07-09T11:16:38.007" v="3"/>
        <pc:sldMkLst>
          <pc:docMk/>
          <pc:sldMk cId="3499971738" sldId="257"/>
        </pc:sldMkLst>
      </pc:sldChg>
      <pc:sldChg chg="modSp mod modShow">
        <pc:chgData name="Katrijn Van Huffel | GoodPlanet Belgium" userId="8b9955b0-7733-4155-acff-3848fea3f12c" providerId="ADAL" clId="{1A60C79F-7178-4A41-AFF8-62B90B6BD246}" dt="2024-07-09T11:17:44.044" v="4" actId="729"/>
        <pc:sldMkLst>
          <pc:docMk/>
          <pc:sldMk cId="368235718" sldId="33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Verbruik huishoudens in België, 2020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4-FB06-42C4-B0BB-DC1B335F5BC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B06-42C4-B0BB-DC1B335F5BC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FB06-42C4-B0BB-DC1B335F5BC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FB06-42C4-B0BB-DC1B335F5BCF}"/>
              </c:ext>
            </c:extLst>
          </c:dPt>
          <c:dLbls>
            <c:dLbl>
              <c:idx val="0"/>
              <c:tx>
                <c:rich>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fld id="{76BCF3CA-2BBC-4205-9D9C-73C7E1762ADD}" type="CATEGORYNAME">
                      <a:rPr lang="en-US" sz="1600" b="1">
                        <a:solidFill>
                          <a:srgbClr val="DF5327"/>
                        </a:solidFill>
                      </a:rPr>
                      <a:pPr>
                        <a:defRPr/>
                      </a:pPr>
                      <a:t>[CATEGORIENAAM]</a:t>
                    </a:fld>
                    <a:r>
                      <a:rPr lang="en-US" sz="1600" b="1" baseline="0">
                        <a:solidFill>
                          <a:srgbClr val="DF5327"/>
                        </a:solidFill>
                      </a:rPr>
                      <a:t>
</a:t>
                    </a:r>
                    <a:fld id="{E6465A53-36BD-40D7-AAB0-ABCD1D3CD723}" type="PERCENTAGE">
                      <a:rPr lang="en-US" sz="1600" b="1" baseline="0">
                        <a:solidFill>
                          <a:srgbClr val="DF5327"/>
                        </a:solidFill>
                      </a:rPr>
                      <a:pPr>
                        <a:defRPr/>
                      </a:pPr>
                      <a:t>[PERCENTAGE]</a:t>
                    </a:fld>
                    <a:endParaRPr lang="en-US" sz="1600" b="1" baseline="0">
                      <a:solidFill>
                        <a:srgbClr val="DF5327"/>
                      </a:solidFill>
                    </a:endParaRPr>
                  </a:p>
                </c:rich>
              </c:tx>
              <c:spPr>
                <a:solidFill>
                  <a:prstClr val="white"/>
                </a:solidFill>
                <a:ln>
                  <a:solidFill>
                    <a:srgbClr val="000000">
                      <a:lumMod val="25000"/>
                      <a:lumOff val="75000"/>
                    </a:srgbClr>
                  </a:solidFill>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endParaRPr lang="nl-BE"/>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9374433445725956"/>
                      <c:h val="0.1985457677165354"/>
                    </c:manualLayout>
                  </c15:layout>
                  <c15:dlblFieldTable/>
                  <c15:showDataLabelsRange val="0"/>
                </c:ext>
                <c:ext xmlns:c16="http://schemas.microsoft.com/office/drawing/2014/chart" uri="{C3380CC4-5D6E-409C-BE32-E72D297353CC}">
                  <c16:uniqueId val="{00000004-FB06-42C4-B0BB-DC1B335F5BCF}"/>
                </c:ext>
              </c:extLst>
            </c:dLbl>
            <c:dLbl>
              <c:idx val="1"/>
              <c:layout>
                <c:manualLayout>
                  <c:x val="4.0398966363891675E-2"/>
                  <c:y val="0.12500000000000006"/>
                </c:manualLayout>
              </c:layout>
              <c:tx>
                <c:rich>
                  <a:bodyPr/>
                  <a:lstStyle/>
                  <a:p>
                    <a:fld id="{078BAA51-D589-4C2B-88F0-D02C64109417}" type="CATEGORYNAME">
                      <a:rPr lang="fr-FR" sz="1600" b="1">
                        <a:solidFill>
                          <a:srgbClr val="A6B727"/>
                        </a:solidFill>
                      </a:rPr>
                      <a:pPr/>
                      <a:t>[CATEGORIENAAM]</a:t>
                    </a:fld>
                    <a:r>
                      <a:rPr lang="fr-FR" sz="1600" b="1" baseline="0">
                        <a:solidFill>
                          <a:srgbClr val="A6B727"/>
                        </a:solidFill>
                      </a:rPr>
                      <a:t>
</a:t>
                    </a:r>
                    <a:fld id="{8C65D8C0-F286-495B-B828-1D0B7D04D786}" type="PERCENTAGE">
                      <a:rPr lang="fr-FR" sz="1600" b="1" baseline="0">
                        <a:solidFill>
                          <a:srgbClr val="A6B727"/>
                        </a:solidFill>
                      </a:rPr>
                      <a:pPr/>
                      <a:t>[PERCENTAGE]</a:t>
                    </a:fld>
                    <a:endParaRPr lang="fr-FR" sz="1600" b="1" baseline="0">
                      <a:solidFill>
                        <a:srgbClr val="A6B727"/>
                      </a:solidFill>
                    </a:endParaRPr>
                  </a:p>
                </c:rich>
              </c:tx>
              <c:dLblPos val="bestFit"/>
              <c:showLegendKey val="0"/>
              <c:showVal val="0"/>
              <c:showCatName val="1"/>
              <c:showSerName val="0"/>
              <c:showPercent val="1"/>
              <c:showBubbleSize val="0"/>
              <c:extLst>
                <c:ext xmlns:c15="http://schemas.microsoft.com/office/drawing/2012/chart" uri="{CE6537A1-D6FC-4f65-9D91-7224C49458BB}">
                  <c15:layout>
                    <c:manualLayout>
                      <c:w val="0.28064242091675973"/>
                      <c:h val="0.14777288385826773"/>
                    </c:manualLayout>
                  </c15:layout>
                  <c15:dlblFieldTable/>
                  <c15:showDataLabelsRange val="0"/>
                </c:ext>
                <c:ext xmlns:c16="http://schemas.microsoft.com/office/drawing/2014/chart" uri="{C3380CC4-5D6E-409C-BE32-E72D297353CC}">
                  <c16:uniqueId val="{00000003-FB06-42C4-B0BB-DC1B335F5BCF}"/>
                </c:ext>
              </c:extLst>
            </c:dLbl>
            <c:dLbl>
              <c:idx val="2"/>
              <c:layout>
                <c:manualLayout>
                  <c:x val="-1.6722344661638251E-2"/>
                  <c:y val="9.2187623031496108E-2"/>
                </c:manualLayout>
              </c:layout>
              <c:tx>
                <c:rich>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fld id="{5CD6B195-F33C-419B-B27B-E027D8294C80}" type="CATEGORYNAME">
                      <a:rPr lang="en-US" sz="1600" b="1">
                        <a:solidFill>
                          <a:srgbClr val="FE9E00"/>
                        </a:solidFill>
                      </a:rPr>
                      <a:pPr>
                        <a:defRPr/>
                      </a:pPr>
                      <a:t>[CATEGORIENAAM]</a:t>
                    </a:fld>
                    <a:r>
                      <a:rPr lang="en-US" sz="1600" b="1" baseline="0" dirty="0">
                        <a:solidFill>
                          <a:srgbClr val="FE9E00"/>
                        </a:solidFill>
                      </a:rPr>
                      <a:t>
</a:t>
                    </a:r>
                    <a:fld id="{92255244-29E6-4590-8A18-3291E25175C6}" type="PERCENTAGE">
                      <a:rPr lang="en-US" sz="1600" b="1" baseline="0">
                        <a:solidFill>
                          <a:srgbClr val="FE9E00"/>
                        </a:solidFill>
                      </a:rPr>
                      <a:pPr>
                        <a:defRPr/>
                      </a:pPr>
                      <a:t>[PERCENTAGE]</a:t>
                    </a:fld>
                    <a:endParaRPr lang="en-US" sz="1600" b="1" baseline="0" dirty="0">
                      <a:solidFill>
                        <a:srgbClr val="FE9E00"/>
                      </a:solidFill>
                    </a:endParaRPr>
                  </a:p>
                </c:rich>
              </c:tx>
              <c:spPr>
                <a:solidFill>
                  <a:prstClr val="white"/>
                </a:solidFill>
                <a:ln>
                  <a:solidFill>
                    <a:srgbClr val="000000">
                      <a:lumMod val="25000"/>
                      <a:lumOff val="75000"/>
                    </a:srgbClr>
                  </a:solidFill>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endParaRPr lang="nl-BE"/>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6890651739565202"/>
                      <c:h val="0.14854576771653544"/>
                    </c:manualLayout>
                  </c15:layout>
                  <c15:dlblFieldTable/>
                  <c15:showDataLabelsRange val="0"/>
                </c:ext>
                <c:ext xmlns:c16="http://schemas.microsoft.com/office/drawing/2014/chart" uri="{C3380CC4-5D6E-409C-BE32-E72D297353CC}">
                  <c16:uniqueId val="{00000002-FB06-42C4-B0BB-DC1B335F5BCF}"/>
                </c:ext>
              </c:extLst>
            </c:dLbl>
            <c:dLbl>
              <c:idx val="3"/>
              <c:layout>
                <c:manualLayout>
                  <c:x val="6.0632976673080659E-2"/>
                  <c:y val="0"/>
                </c:manualLayout>
              </c:layout>
              <c:tx>
                <c:rich>
                  <a:bodyPr/>
                  <a:lstStyle/>
                  <a:p>
                    <a:fld id="{DF08E0AC-2050-460D-A0B9-9F195B199D79}" type="CATEGORYNAME">
                      <a:rPr lang="fr-FR" sz="1600" b="1">
                        <a:solidFill>
                          <a:srgbClr val="418AB3"/>
                        </a:solidFill>
                      </a:rPr>
                      <a:pPr/>
                      <a:t>[CATEGORIENAAM]</a:t>
                    </a:fld>
                    <a:r>
                      <a:rPr lang="fr-FR" sz="1600" b="1" baseline="0">
                        <a:solidFill>
                          <a:srgbClr val="418AB3"/>
                        </a:solidFill>
                      </a:rPr>
                      <a:t>
</a:t>
                    </a:r>
                    <a:fld id="{2E5952FF-634F-45F5-9378-0DBA0BFEC3A3}" type="PERCENTAGE">
                      <a:rPr lang="fr-FR" sz="1600" b="1" baseline="0">
                        <a:solidFill>
                          <a:srgbClr val="418AB3"/>
                        </a:solidFill>
                      </a:rPr>
                      <a:pPr/>
                      <a:t>[PERCENTAGE]</a:t>
                    </a:fld>
                    <a:endParaRPr lang="fr-FR" sz="1600" b="1" baseline="0">
                      <a:solidFill>
                        <a:srgbClr val="418AB3"/>
                      </a:solidFill>
                    </a:endParaRPr>
                  </a:p>
                </c:rich>
              </c:tx>
              <c:dLblPos val="bestFit"/>
              <c:showLegendKey val="0"/>
              <c:showVal val="0"/>
              <c:showCatName val="1"/>
              <c:showSerName val="0"/>
              <c:showPercent val="1"/>
              <c:showBubbleSize val="0"/>
              <c:extLst>
                <c:ext xmlns:c15="http://schemas.microsoft.com/office/drawing/2012/chart" uri="{CE6537A1-D6FC-4f65-9D91-7224C49458BB}">
                  <c15:layout>
                    <c:manualLayout>
                      <c:w val="0.29185941601049864"/>
                      <c:h val="0.19387499999999999"/>
                    </c:manualLayout>
                  </c15:layout>
                  <c15:dlblFieldTable/>
                  <c15:showDataLabelsRange val="0"/>
                </c:ext>
                <c:ext xmlns:c16="http://schemas.microsoft.com/office/drawing/2014/chart" uri="{C3380CC4-5D6E-409C-BE32-E72D297353CC}">
                  <c16:uniqueId val="{00000001-FB06-42C4-B0BB-DC1B335F5BCF}"/>
                </c:ext>
              </c:extLst>
            </c:dLbl>
            <c:spPr>
              <a:solidFill>
                <a:prstClr val="white"/>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nl-BE"/>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Blad1!$A$2:$A$5</c:f>
              <c:strCache>
                <c:ptCount val="4"/>
                <c:pt idx="0">
                  <c:v>Chauffage</c:v>
                </c:pt>
                <c:pt idx="1">
                  <c:v>Eau chaude et sanitaire</c:v>
                </c:pt>
                <c:pt idx="2">
                  <c:v>Cuisine</c:v>
                </c:pt>
                <c:pt idx="3">
                  <c:v>Eclairage et appareils électriques</c:v>
                </c:pt>
              </c:strCache>
            </c:strRef>
          </c:cat>
          <c:val>
            <c:numRef>
              <c:f>Blad1!$B$2:$B$5</c:f>
              <c:numCache>
                <c:formatCode>General</c:formatCode>
                <c:ptCount val="4"/>
                <c:pt idx="0">
                  <c:v>73</c:v>
                </c:pt>
                <c:pt idx="1">
                  <c:v>12</c:v>
                </c:pt>
                <c:pt idx="2">
                  <c:v>2</c:v>
                </c:pt>
                <c:pt idx="3">
                  <c:v>13</c:v>
                </c:pt>
              </c:numCache>
            </c:numRef>
          </c:val>
          <c:extLst>
            <c:ext xmlns:c16="http://schemas.microsoft.com/office/drawing/2014/chart" uri="{C3380CC4-5D6E-409C-BE32-E72D297353CC}">
              <c16:uniqueId val="{00000000-FB06-42C4-B0BB-DC1B335F5BCF}"/>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91D522-E8E2-46B1-8E1A-3DA3BD131AB8}" type="doc">
      <dgm:prSet loTypeId="urn:microsoft.com/office/officeart/2005/8/layout/pyramid3" loCatId="pyramid" qsTypeId="urn:microsoft.com/office/officeart/2005/8/quickstyle/simple1" qsCatId="simple" csTypeId="urn:microsoft.com/office/officeart/2005/8/colors/colorful1" csCatId="colorful" phldr="1"/>
      <dgm:spPr/>
    </dgm:pt>
    <dgm:pt modelId="{7E4C4029-0518-414E-BDB0-65B80E9E686D}">
      <dgm:prSet phldrT="[Texte]"/>
      <dgm:spPr>
        <a:solidFill>
          <a:srgbClr val="00B050"/>
        </a:solidFill>
      </dgm:spPr>
      <dgm:t>
        <a:bodyPr/>
        <a:lstStyle/>
        <a:p>
          <a:r>
            <a:rPr lang="fr-FR">
              <a:solidFill>
                <a:schemeClr val="bg1"/>
              </a:solidFill>
            </a:rPr>
            <a:t>Partager ou échanger</a:t>
          </a:r>
          <a:endParaRPr lang="fr-BE">
            <a:solidFill>
              <a:schemeClr val="bg1"/>
            </a:solidFill>
          </a:endParaRPr>
        </a:p>
      </dgm:t>
    </dgm:pt>
    <dgm:pt modelId="{BA0EFECF-51DE-4331-98D1-1F0675E55B08}" type="parTrans" cxnId="{75BC4E39-0445-45D0-A579-FEEB64F3F85F}">
      <dgm:prSet/>
      <dgm:spPr/>
      <dgm:t>
        <a:bodyPr/>
        <a:lstStyle/>
        <a:p>
          <a:endParaRPr lang="fr-BE"/>
        </a:p>
      </dgm:t>
    </dgm:pt>
    <dgm:pt modelId="{55428235-8216-451C-B853-C19AB60B2020}" type="sibTrans" cxnId="{75BC4E39-0445-45D0-A579-FEEB64F3F85F}">
      <dgm:prSet/>
      <dgm:spPr/>
      <dgm:t>
        <a:bodyPr/>
        <a:lstStyle/>
        <a:p>
          <a:endParaRPr lang="fr-BE"/>
        </a:p>
      </dgm:t>
    </dgm:pt>
    <dgm:pt modelId="{3403E4B1-7F17-46B3-BA75-9758B8681764}">
      <dgm:prSet phldrT="[Texte]"/>
      <dgm:spPr>
        <a:solidFill>
          <a:srgbClr val="92D050"/>
        </a:solidFill>
      </dgm:spPr>
      <dgm:t>
        <a:bodyPr/>
        <a:lstStyle/>
        <a:p>
          <a:r>
            <a:rPr lang="fr-FR">
              <a:solidFill>
                <a:schemeClr val="bg1"/>
              </a:solidFill>
            </a:rPr>
            <a:t>Seconde main</a:t>
          </a:r>
          <a:endParaRPr lang="fr-BE">
            <a:solidFill>
              <a:schemeClr val="bg1"/>
            </a:solidFill>
          </a:endParaRPr>
        </a:p>
      </dgm:t>
    </dgm:pt>
    <dgm:pt modelId="{347175B4-D60A-4E5F-B8ED-479302B66FF3}" type="parTrans" cxnId="{D3FB56FE-6481-4562-ADBA-FA1CA6F1DC07}">
      <dgm:prSet/>
      <dgm:spPr/>
      <dgm:t>
        <a:bodyPr/>
        <a:lstStyle/>
        <a:p>
          <a:endParaRPr lang="fr-BE"/>
        </a:p>
      </dgm:t>
    </dgm:pt>
    <dgm:pt modelId="{6BFEFB25-89F7-4E53-AACB-FCC824D9B249}" type="sibTrans" cxnId="{D3FB56FE-6481-4562-ADBA-FA1CA6F1DC07}">
      <dgm:prSet/>
      <dgm:spPr/>
      <dgm:t>
        <a:bodyPr/>
        <a:lstStyle/>
        <a:p>
          <a:endParaRPr lang="fr-BE"/>
        </a:p>
      </dgm:t>
    </dgm:pt>
    <dgm:pt modelId="{DB471DA8-F8E6-4682-8A98-84D7698C229A}">
      <dgm:prSet phldrT="[Texte]"/>
      <dgm:spPr>
        <a:solidFill>
          <a:schemeClr val="accent5">
            <a:lumMod val="75000"/>
          </a:schemeClr>
        </a:solidFill>
      </dgm:spPr>
      <dgm:t>
        <a:bodyPr/>
        <a:lstStyle/>
        <a:p>
          <a:r>
            <a:rPr lang="fr-FR">
              <a:solidFill>
                <a:schemeClr val="bg1"/>
              </a:solidFill>
            </a:rPr>
            <a:t>Fabriquer soi-même</a:t>
          </a:r>
          <a:endParaRPr lang="fr-BE">
            <a:solidFill>
              <a:schemeClr val="bg1"/>
            </a:solidFill>
          </a:endParaRPr>
        </a:p>
      </dgm:t>
    </dgm:pt>
    <dgm:pt modelId="{BC0825B5-595E-4610-8C84-F0C6F94699BF}" type="parTrans" cxnId="{71A70643-DF7D-4B51-B0F8-960A3B9E8343}">
      <dgm:prSet/>
      <dgm:spPr/>
      <dgm:t>
        <a:bodyPr/>
        <a:lstStyle/>
        <a:p>
          <a:endParaRPr lang="fr-BE"/>
        </a:p>
      </dgm:t>
    </dgm:pt>
    <dgm:pt modelId="{1D43B7C5-684F-464E-838C-313B1431B9EB}" type="sibTrans" cxnId="{71A70643-DF7D-4B51-B0F8-960A3B9E8343}">
      <dgm:prSet/>
      <dgm:spPr/>
      <dgm:t>
        <a:bodyPr/>
        <a:lstStyle/>
        <a:p>
          <a:endParaRPr lang="fr-BE"/>
        </a:p>
      </dgm:t>
    </dgm:pt>
    <dgm:pt modelId="{F2A02828-212B-46D0-9773-F8D0331F81D5}">
      <dgm:prSet phldrT="[Texte]"/>
      <dgm:spPr>
        <a:solidFill>
          <a:srgbClr val="FFC000"/>
        </a:solidFill>
      </dgm:spPr>
      <dgm:t>
        <a:bodyPr/>
        <a:lstStyle/>
        <a:p>
          <a:r>
            <a:rPr lang="fr-FR">
              <a:solidFill>
                <a:schemeClr val="bg1"/>
              </a:solidFill>
            </a:rPr>
            <a:t>Utiliser ce que j’ai</a:t>
          </a:r>
          <a:endParaRPr lang="fr-BE">
            <a:solidFill>
              <a:schemeClr val="bg1"/>
            </a:solidFill>
          </a:endParaRPr>
        </a:p>
      </dgm:t>
    </dgm:pt>
    <dgm:pt modelId="{FD1B855C-767C-4273-A105-FB6CFFF0B2B2}" type="parTrans" cxnId="{01AAE1AF-11A7-488E-8451-0975FA7B67B2}">
      <dgm:prSet/>
      <dgm:spPr/>
      <dgm:t>
        <a:bodyPr/>
        <a:lstStyle/>
        <a:p>
          <a:endParaRPr lang="fr-BE"/>
        </a:p>
      </dgm:t>
    </dgm:pt>
    <dgm:pt modelId="{216C9CEE-A360-49AC-A0D5-B2F12781B3D7}" type="sibTrans" cxnId="{01AAE1AF-11A7-488E-8451-0975FA7B67B2}">
      <dgm:prSet/>
      <dgm:spPr/>
      <dgm:t>
        <a:bodyPr/>
        <a:lstStyle/>
        <a:p>
          <a:endParaRPr lang="fr-BE"/>
        </a:p>
      </dgm:t>
    </dgm:pt>
    <dgm:pt modelId="{75416EE3-21DF-41B3-A111-88B3135A0B78}">
      <dgm:prSet phldrT="[Texte]"/>
      <dgm:spPr>
        <a:solidFill>
          <a:srgbClr val="C00000"/>
        </a:solidFill>
      </dgm:spPr>
      <dgm:t>
        <a:bodyPr anchor="t"/>
        <a:lstStyle/>
        <a:p>
          <a:pPr>
            <a:lnSpc>
              <a:spcPct val="100000"/>
            </a:lnSpc>
          </a:pPr>
          <a:r>
            <a:rPr lang="fr-BE">
              <a:solidFill>
                <a:schemeClr val="bg1"/>
              </a:solidFill>
            </a:rPr>
            <a:t>Acheter</a:t>
          </a:r>
        </a:p>
      </dgm:t>
    </dgm:pt>
    <dgm:pt modelId="{C259390D-FB5A-404D-A3FD-AB56F25DCFE0}" type="parTrans" cxnId="{DD0477FA-10C3-443A-8348-E413CD678166}">
      <dgm:prSet/>
      <dgm:spPr/>
      <dgm:t>
        <a:bodyPr/>
        <a:lstStyle/>
        <a:p>
          <a:endParaRPr lang="fr-BE"/>
        </a:p>
      </dgm:t>
    </dgm:pt>
    <dgm:pt modelId="{F93DF4A6-0A27-4C98-84D9-765B965EBC4B}" type="sibTrans" cxnId="{DD0477FA-10C3-443A-8348-E413CD678166}">
      <dgm:prSet/>
      <dgm:spPr/>
      <dgm:t>
        <a:bodyPr/>
        <a:lstStyle/>
        <a:p>
          <a:endParaRPr lang="fr-BE"/>
        </a:p>
      </dgm:t>
    </dgm:pt>
    <dgm:pt modelId="{9FE8E7D7-E488-41AC-B835-054DFEE8CCF5}" type="pres">
      <dgm:prSet presAssocID="{A091D522-E8E2-46B1-8E1A-3DA3BD131AB8}" presName="Name0" presStyleCnt="0">
        <dgm:presLayoutVars>
          <dgm:dir/>
          <dgm:animLvl val="lvl"/>
          <dgm:resizeHandles val="exact"/>
        </dgm:presLayoutVars>
      </dgm:prSet>
      <dgm:spPr/>
    </dgm:pt>
    <dgm:pt modelId="{19EFEA0C-2474-4C9E-9A67-7F19AA4EF92E}" type="pres">
      <dgm:prSet presAssocID="{7E4C4029-0518-414E-BDB0-65B80E9E686D}" presName="Name8" presStyleCnt="0"/>
      <dgm:spPr/>
    </dgm:pt>
    <dgm:pt modelId="{5643CBD6-AA2D-4BBA-AF62-111825F151C7}" type="pres">
      <dgm:prSet presAssocID="{7E4C4029-0518-414E-BDB0-65B80E9E686D}" presName="level" presStyleLbl="node1" presStyleIdx="0" presStyleCnt="5">
        <dgm:presLayoutVars>
          <dgm:chMax val="1"/>
          <dgm:bulletEnabled val="1"/>
        </dgm:presLayoutVars>
      </dgm:prSet>
      <dgm:spPr/>
    </dgm:pt>
    <dgm:pt modelId="{CEF724A0-310F-4B58-93F2-D77C05A39A89}" type="pres">
      <dgm:prSet presAssocID="{7E4C4029-0518-414E-BDB0-65B80E9E686D}" presName="levelTx" presStyleLbl="revTx" presStyleIdx="0" presStyleCnt="0">
        <dgm:presLayoutVars>
          <dgm:chMax val="1"/>
          <dgm:bulletEnabled val="1"/>
        </dgm:presLayoutVars>
      </dgm:prSet>
      <dgm:spPr/>
    </dgm:pt>
    <dgm:pt modelId="{6FD28016-5FBA-46E8-9742-A9AC7EED6F4B}" type="pres">
      <dgm:prSet presAssocID="{3403E4B1-7F17-46B3-BA75-9758B8681764}" presName="Name8" presStyleCnt="0"/>
      <dgm:spPr/>
    </dgm:pt>
    <dgm:pt modelId="{A96D8634-8917-4844-8F02-B91AF08BA2E7}" type="pres">
      <dgm:prSet presAssocID="{3403E4B1-7F17-46B3-BA75-9758B8681764}" presName="level" presStyleLbl="node1" presStyleIdx="1" presStyleCnt="5">
        <dgm:presLayoutVars>
          <dgm:chMax val="1"/>
          <dgm:bulletEnabled val="1"/>
        </dgm:presLayoutVars>
      </dgm:prSet>
      <dgm:spPr/>
    </dgm:pt>
    <dgm:pt modelId="{8965C548-E4EF-42B6-BA48-F59C35DE8B32}" type="pres">
      <dgm:prSet presAssocID="{3403E4B1-7F17-46B3-BA75-9758B8681764}" presName="levelTx" presStyleLbl="revTx" presStyleIdx="0" presStyleCnt="0">
        <dgm:presLayoutVars>
          <dgm:chMax val="1"/>
          <dgm:bulletEnabled val="1"/>
        </dgm:presLayoutVars>
      </dgm:prSet>
      <dgm:spPr/>
    </dgm:pt>
    <dgm:pt modelId="{CF12E952-6761-4631-AA05-B9128E39340A}" type="pres">
      <dgm:prSet presAssocID="{DB471DA8-F8E6-4682-8A98-84D7698C229A}" presName="Name8" presStyleCnt="0"/>
      <dgm:spPr/>
    </dgm:pt>
    <dgm:pt modelId="{2D479564-C3DB-419A-B48E-8EA194CAA0BD}" type="pres">
      <dgm:prSet presAssocID="{DB471DA8-F8E6-4682-8A98-84D7698C229A}" presName="level" presStyleLbl="node1" presStyleIdx="2" presStyleCnt="5">
        <dgm:presLayoutVars>
          <dgm:chMax val="1"/>
          <dgm:bulletEnabled val="1"/>
        </dgm:presLayoutVars>
      </dgm:prSet>
      <dgm:spPr/>
    </dgm:pt>
    <dgm:pt modelId="{510F7966-C138-4C86-91A3-88CB36861497}" type="pres">
      <dgm:prSet presAssocID="{DB471DA8-F8E6-4682-8A98-84D7698C229A}" presName="levelTx" presStyleLbl="revTx" presStyleIdx="0" presStyleCnt="0">
        <dgm:presLayoutVars>
          <dgm:chMax val="1"/>
          <dgm:bulletEnabled val="1"/>
        </dgm:presLayoutVars>
      </dgm:prSet>
      <dgm:spPr/>
    </dgm:pt>
    <dgm:pt modelId="{7F48E3DE-0EA1-465D-AF4F-7A403B3E5911}" type="pres">
      <dgm:prSet presAssocID="{F2A02828-212B-46D0-9773-F8D0331F81D5}" presName="Name8" presStyleCnt="0"/>
      <dgm:spPr/>
    </dgm:pt>
    <dgm:pt modelId="{931FA64B-284C-44DE-A0BC-D0AB5554C16D}" type="pres">
      <dgm:prSet presAssocID="{F2A02828-212B-46D0-9773-F8D0331F81D5}" presName="level" presStyleLbl="node1" presStyleIdx="3" presStyleCnt="5">
        <dgm:presLayoutVars>
          <dgm:chMax val="1"/>
          <dgm:bulletEnabled val="1"/>
        </dgm:presLayoutVars>
      </dgm:prSet>
      <dgm:spPr/>
    </dgm:pt>
    <dgm:pt modelId="{17C49FD6-C062-4463-A87C-95323808B6E8}" type="pres">
      <dgm:prSet presAssocID="{F2A02828-212B-46D0-9773-F8D0331F81D5}" presName="levelTx" presStyleLbl="revTx" presStyleIdx="0" presStyleCnt="0">
        <dgm:presLayoutVars>
          <dgm:chMax val="1"/>
          <dgm:bulletEnabled val="1"/>
        </dgm:presLayoutVars>
      </dgm:prSet>
      <dgm:spPr/>
    </dgm:pt>
    <dgm:pt modelId="{250B459F-3AE6-4293-90F7-63CA9A3DF8AB}" type="pres">
      <dgm:prSet presAssocID="{75416EE3-21DF-41B3-A111-88B3135A0B78}" presName="Name8" presStyleCnt="0"/>
      <dgm:spPr/>
    </dgm:pt>
    <dgm:pt modelId="{35E7BC81-3DE9-4205-A0C5-4FF0A3E8076B}" type="pres">
      <dgm:prSet presAssocID="{75416EE3-21DF-41B3-A111-88B3135A0B78}" presName="level" presStyleLbl="node1" presStyleIdx="4" presStyleCnt="5" custScaleY="153031">
        <dgm:presLayoutVars>
          <dgm:chMax val="1"/>
          <dgm:bulletEnabled val="1"/>
        </dgm:presLayoutVars>
      </dgm:prSet>
      <dgm:spPr/>
    </dgm:pt>
    <dgm:pt modelId="{C7B2B6D3-ECB9-46C5-9B16-FD95B0C8E471}" type="pres">
      <dgm:prSet presAssocID="{75416EE3-21DF-41B3-A111-88B3135A0B78}" presName="levelTx" presStyleLbl="revTx" presStyleIdx="0" presStyleCnt="0">
        <dgm:presLayoutVars>
          <dgm:chMax val="1"/>
          <dgm:bulletEnabled val="1"/>
        </dgm:presLayoutVars>
      </dgm:prSet>
      <dgm:spPr/>
    </dgm:pt>
  </dgm:ptLst>
  <dgm:cxnLst>
    <dgm:cxn modelId="{06707008-3B70-48A0-91DD-3FC649FAE861}" type="presOf" srcId="{75416EE3-21DF-41B3-A111-88B3135A0B78}" destId="{35E7BC81-3DE9-4205-A0C5-4FF0A3E8076B}" srcOrd="0" destOrd="0" presId="urn:microsoft.com/office/officeart/2005/8/layout/pyramid3"/>
    <dgm:cxn modelId="{A2212C29-5017-40C4-96AF-6F47DC263808}" type="presOf" srcId="{3403E4B1-7F17-46B3-BA75-9758B8681764}" destId="{8965C548-E4EF-42B6-BA48-F59C35DE8B32}" srcOrd="1" destOrd="0" presId="urn:microsoft.com/office/officeart/2005/8/layout/pyramid3"/>
    <dgm:cxn modelId="{36F57E31-96ED-4118-9B36-7B192D9BCB25}" type="presOf" srcId="{7E4C4029-0518-414E-BDB0-65B80E9E686D}" destId="{CEF724A0-310F-4B58-93F2-D77C05A39A89}" srcOrd="1" destOrd="0" presId="urn:microsoft.com/office/officeart/2005/8/layout/pyramid3"/>
    <dgm:cxn modelId="{75BC4E39-0445-45D0-A579-FEEB64F3F85F}" srcId="{A091D522-E8E2-46B1-8E1A-3DA3BD131AB8}" destId="{7E4C4029-0518-414E-BDB0-65B80E9E686D}" srcOrd="0" destOrd="0" parTransId="{BA0EFECF-51DE-4331-98D1-1F0675E55B08}" sibTransId="{55428235-8216-451C-B853-C19AB60B2020}"/>
    <dgm:cxn modelId="{54EB883E-CD39-465D-A3D6-24B36DF304C3}" type="presOf" srcId="{7E4C4029-0518-414E-BDB0-65B80E9E686D}" destId="{5643CBD6-AA2D-4BBA-AF62-111825F151C7}" srcOrd="0" destOrd="0" presId="urn:microsoft.com/office/officeart/2005/8/layout/pyramid3"/>
    <dgm:cxn modelId="{5F7A1162-C838-4F26-ABDF-6CD4DC7141C7}" type="presOf" srcId="{DB471DA8-F8E6-4682-8A98-84D7698C229A}" destId="{2D479564-C3DB-419A-B48E-8EA194CAA0BD}" srcOrd="0" destOrd="0" presId="urn:microsoft.com/office/officeart/2005/8/layout/pyramid3"/>
    <dgm:cxn modelId="{71A70643-DF7D-4B51-B0F8-960A3B9E8343}" srcId="{A091D522-E8E2-46B1-8E1A-3DA3BD131AB8}" destId="{DB471DA8-F8E6-4682-8A98-84D7698C229A}" srcOrd="2" destOrd="0" parTransId="{BC0825B5-595E-4610-8C84-F0C6F94699BF}" sibTransId="{1D43B7C5-684F-464E-838C-313B1431B9EB}"/>
    <dgm:cxn modelId="{185D886D-02FF-4516-8AD1-DA5E193351BC}" type="presOf" srcId="{75416EE3-21DF-41B3-A111-88B3135A0B78}" destId="{C7B2B6D3-ECB9-46C5-9B16-FD95B0C8E471}" srcOrd="1" destOrd="0" presId="urn:microsoft.com/office/officeart/2005/8/layout/pyramid3"/>
    <dgm:cxn modelId="{BC1A4B75-5631-4902-A5F1-0BB8ED54A4C1}" type="presOf" srcId="{DB471DA8-F8E6-4682-8A98-84D7698C229A}" destId="{510F7966-C138-4C86-91A3-88CB36861497}" srcOrd="1" destOrd="0" presId="urn:microsoft.com/office/officeart/2005/8/layout/pyramid3"/>
    <dgm:cxn modelId="{104C2F8F-33BC-40C9-A059-EF0C520EA90C}" type="presOf" srcId="{3403E4B1-7F17-46B3-BA75-9758B8681764}" destId="{A96D8634-8917-4844-8F02-B91AF08BA2E7}" srcOrd="0" destOrd="0" presId="urn:microsoft.com/office/officeart/2005/8/layout/pyramid3"/>
    <dgm:cxn modelId="{01AAE1AF-11A7-488E-8451-0975FA7B67B2}" srcId="{A091D522-E8E2-46B1-8E1A-3DA3BD131AB8}" destId="{F2A02828-212B-46D0-9773-F8D0331F81D5}" srcOrd="3" destOrd="0" parTransId="{FD1B855C-767C-4273-A105-FB6CFFF0B2B2}" sibTransId="{216C9CEE-A360-49AC-A0D5-B2F12781B3D7}"/>
    <dgm:cxn modelId="{17CD74CD-D6C9-495D-93B0-8F9BB99A0E79}" type="presOf" srcId="{A091D522-E8E2-46B1-8E1A-3DA3BD131AB8}" destId="{9FE8E7D7-E488-41AC-B835-054DFEE8CCF5}" srcOrd="0" destOrd="0" presId="urn:microsoft.com/office/officeart/2005/8/layout/pyramid3"/>
    <dgm:cxn modelId="{870B1CD5-87DE-497E-8F79-93C0A898434B}" type="presOf" srcId="{F2A02828-212B-46D0-9773-F8D0331F81D5}" destId="{17C49FD6-C062-4463-A87C-95323808B6E8}" srcOrd="1" destOrd="0" presId="urn:microsoft.com/office/officeart/2005/8/layout/pyramid3"/>
    <dgm:cxn modelId="{CA759AEB-E4B2-4C2B-B273-A4FA60FAF1BF}" type="presOf" srcId="{F2A02828-212B-46D0-9773-F8D0331F81D5}" destId="{931FA64B-284C-44DE-A0BC-D0AB5554C16D}" srcOrd="0" destOrd="0" presId="urn:microsoft.com/office/officeart/2005/8/layout/pyramid3"/>
    <dgm:cxn modelId="{DD0477FA-10C3-443A-8348-E413CD678166}" srcId="{A091D522-E8E2-46B1-8E1A-3DA3BD131AB8}" destId="{75416EE3-21DF-41B3-A111-88B3135A0B78}" srcOrd="4" destOrd="0" parTransId="{C259390D-FB5A-404D-A3FD-AB56F25DCFE0}" sibTransId="{F93DF4A6-0A27-4C98-84D9-765B965EBC4B}"/>
    <dgm:cxn modelId="{D3FB56FE-6481-4562-ADBA-FA1CA6F1DC07}" srcId="{A091D522-E8E2-46B1-8E1A-3DA3BD131AB8}" destId="{3403E4B1-7F17-46B3-BA75-9758B8681764}" srcOrd="1" destOrd="0" parTransId="{347175B4-D60A-4E5F-B8ED-479302B66FF3}" sibTransId="{6BFEFB25-89F7-4E53-AACB-FCC824D9B249}"/>
    <dgm:cxn modelId="{12AA2902-E4DE-48DC-93C3-396AA321BF72}" type="presParOf" srcId="{9FE8E7D7-E488-41AC-B835-054DFEE8CCF5}" destId="{19EFEA0C-2474-4C9E-9A67-7F19AA4EF92E}" srcOrd="0" destOrd="0" presId="urn:microsoft.com/office/officeart/2005/8/layout/pyramid3"/>
    <dgm:cxn modelId="{422D1002-9070-4E0B-B854-8462ABC1A523}" type="presParOf" srcId="{19EFEA0C-2474-4C9E-9A67-7F19AA4EF92E}" destId="{5643CBD6-AA2D-4BBA-AF62-111825F151C7}" srcOrd="0" destOrd="0" presId="urn:microsoft.com/office/officeart/2005/8/layout/pyramid3"/>
    <dgm:cxn modelId="{97ABDF73-67B8-4ACB-BD2C-77660A411F7A}" type="presParOf" srcId="{19EFEA0C-2474-4C9E-9A67-7F19AA4EF92E}" destId="{CEF724A0-310F-4B58-93F2-D77C05A39A89}" srcOrd="1" destOrd="0" presId="urn:microsoft.com/office/officeart/2005/8/layout/pyramid3"/>
    <dgm:cxn modelId="{03C4B4F7-F935-4156-AA82-E7626425E0B3}" type="presParOf" srcId="{9FE8E7D7-E488-41AC-B835-054DFEE8CCF5}" destId="{6FD28016-5FBA-46E8-9742-A9AC7EED6F4B}" srcOrd="1" destOrd="0" presId="urn:microsoft.com/office/officeart/2005/8/layout/pyramid3"/>
    <dgm:cxn modelId="{BDCD5ABE-A5EC-424B-8892-4B44E309B64F}" type="presParOf" srcId="{6FD28016-5FBA-46E8-9742-A9AC7EED6F4B}" destId="{A96D8634-8917-4844-8F02-B91AF08BA2E7}" srcOrd="0" destOrd="0" presId="urn:microsoft.com/office/officeart/2005/8/layout/pyramid3"/>
    <dgm:cxn modelId="{DE000644-92FF-4192-8AE1-06B170F48CA3}" type="presParOf" srcId="{6FD28016-5FBA-46E8-9742-A9AC7EED6F4B}" destId="{8965C548-E4EF-42B6-BA48-F59C35DE8B32}" srcOrd="1" destOrd="0" presId="urn:microsoft.com/office/officeart/2005/8/layout/pyramid3"/>
    <dgm:cxn modelId="{7CF9EB25-E4A0-4271-B47C-6F6BC1AC0CBC}" type="presParOf" srcId="{9FE8E7D7-E488-41AC-B835-054DFEE8CCF5}" destId="{CF12E952-6761-4631-AA05-B9128E39340A}" srcOrd="2" destOrd="0" presId="urn:microsoft.com/office/officeart/2005/8/layout/pyramid3"/>
    <dgm:cxn modelId="{FCFA9F9A-DB1F-4D08-A11B-5133AE3C4E85}" type="presParOf" srcId="{CF12E952-6761-4631-AA05-B9128E39340A}" destId="{2D479564-C3DB-419A-B48E-8EA194CAA0BD}" srcOrd="0" destOrd="0" presId="urn:microsoft.com/office/officeart/2005/8/layout/pyramid3"/>
    <dgm:cxn modelId="{114CDD4A-AE65-4DD5-AED1-9D27AE36B50D}" type="presParOf" srcId="{CF12E952-6761-4631-AA05-B9128E39340A}" destId="{510F7966-C138-4C86-91A3-88CB36861497}" srcOrd="1" destOrd="0" presId="urn:microsoft.com/office/officeart/2005/8/layout/pyramid3"/>
    <dgm:cxn modelId="{49AE954F-9695-45D9-B5DE-4830E3FB4BDF}" type="presParOf" srcId="{9FE8E7D7-E488-41AC-B835-054DFEE8CCF5}" destId="{7F48E3DE-0EA1-465D-AF4F-7A403B3E5911}" srcOrd="3" destOrd="0" presId="urn:microsoft.com/office/officeart/2005/8/layout/pyramid3"/>
    <dgm:cxn modelId="{B6E86562-7B75-4077-B850-4E131BA7877A}" type="presParOf" srcId="{7F48E3DE-0EA1-465D-AF4F-7A403B3E5911}" destId="{931FA64B-284C-44DE-A0BC-D0AB5554C16D}" srcOrd="0" destOrd="0" presId="urn:microsoft.com/office/officeart/2005/8/layout/pyramid3"/>
    <dgm:cxn modelId="{9D92C211-374A-424F-AA0D-C5843435A362}" type="presParOf" srcId="{7F48E3DE-0EA1-465D-AF4F-7A403B3E5911}" destId="{17C49FD6-C062-4463-A87C-95323808B6E8}" srcOrd="1" destOrd="0" presId="urn:microsoft.com/office/officeart/2005/8/layout/pyramid3"/>
    <dgm:cxn modelId="{88C38801-FE2D-41E5-A0EF-CA6095FAAF2F}" type="presParOf" srcId="{9FE8E7D7-E488-41AC-B835-054DFEE8CCF5}" destId="{250B459F-3AE6-4293-90F7-63CA9A3DF8AB}" srcOrd="4" destOrd="0" presId="urn:microsoft.com/office/officeart/2005/8/layout/pyramid3"/>
    <dgm:cxn modelId="{EFA78053-93F8-45D0-9C67-A94A16AD233B}" type="presParOf" srcId="{250B459F-3AE6-4293-90F7-63CA9A3DF8AB}" destId="{35E7BC81-3DE9-4205-A0C5-4FF0A3E8076B}" srcOrd="0" destOrd="0" presId="urn:microsoft.com/office/officeart/2005/8/layout/pyramid3"/>
    <dgm:cxn modelId="{316283EF-9267-4986-ACCC-2B0A6F37E9C0}" type="presParOf" srcId="{250B459F-3AE6-4293-90F7-63CA9A3DF8AB}" destId="{C7B2B6D3-ECB9-46C5-9B16-FD95B0C8E471}"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91D522-E8E2-46B1-8E1A-3DA3BD131AB8}" type="doc">
      <dgm:prSet loTypeId="urn:microsoft.com/office/officeart/2005/8/layout/pyramid3" loCatId="pyramid" qsTypeId="urn:microsoft.com/office/officeart/2005/8/quickstyle/simple1" qsCatId="simple" csTypeId="urn:microsoft.com/office/officeart/2005/8/colors/colorful1" csCatId="colorful" phldr="1"/>
      <dgm:spPr/>
    </dgm:pt>
    <dgm:pt modelId="{7E4C4029-0518-414E-BDB0-65B80E9E686D}">
      <dgm:prSet phldrT="[Texte]"/>
      <dgm:spPr>
        <a:solidFill>
          <a:srgbClr val="00B050"/>
        </a:solidFill>
      </dgm:spPr>
      <dgm:t>
        <a:bodyPr/>
        <a:lstStyle/>
        <a:p>
          <a:r>
            <a:rPr lang="fr-FR">
              <a:solidFill>
                <a:schemeClr val="bg1"/>
              </a:solidFill>
            </a:rPr>
            <a:t>Utiliser ce que j’ai</a:t>
          </a:r>
          <a:endParaRPr lang="fr-BE">
            <a:solidFill>
              <a:schemeClr val="bg1"/>
            </a:solidFill>
          </a:endParaRPr>
        </a:p>
      </dgm:t>
    </dgm:pt>
    <dgm:pt modelId="{BA0EFECF-51DE-4331-98D1-1F0675E55B08}" type="parTrans" cxnId="{75BC4E39-0445-45D0-A579-FEEB64F3F85F}">
      <dgm:prSet/>
      <dgm:spPr/>
      <dgm:t>
        <a:bodyPr/>
        <a:lstStyle/>
        <a:p>
          <a:endParaRPr lang="fr-BE"/>
        </a:p>
      </dgm:t>
    </dgm:pt>
    <dgm:pt modelId="{55428235-8216-451C-B853-C19AB60B2020}" type="sibTrans" cxnId="{75BC4E39-0445-45D0-A579-FEEB64F3F85F}">
      <dgm:prSet/>
      <dgm:spPr/>
      <dgm:t>
        <a:bodyPr/>
        <a:lstStyle/>
        <a:p>
          <a:endParaRPr lang="fr-BE"/>
        </a:p>
      </dgm:t>
    </dgm:pt>
    <dgm:pt modelId="{3403E4B1-7F17-46B3-BA75-9758B8681764}">
      <dgm:prSet phldrT="[Texte]"/>
      <dgm:spPr>
        <a:solidFill>
          <a:srgbClr val="92D050"/>
        </a:solidFill>
      </dgm:spPr>
      <dgm:t>
        <a:bodyPr/>
        <a:lstStyle/>
        <a:p>
          <a:r>
            <a:rPr lang="fr-FR">
              <a:solidFill>
                <a:schemeClr val="bg1"/>
              </a:solidFill>
            </a:rPr>
            <a:t>Partager ou échanger</a:t>
          </a:r>
          <a:endParaRPr lang="fr-BE">
            <a:solidFill>
              <a:schemeClr val="bg1"/>
            </a:solidFill>
          </a:endParaRPr>
        </a:p>
      </dgm:t>
    </dgm:pt>
    <dgm:pt modelId="{347175B4-D60A-4E5F-B8ED-479302B66FF3}" type="parTrans" cxnId="{D3FB56FE-6481-4562-ADBA-FA1CA6F1DC07}">
      <dgm:prSet/>
      <dgm:spPr/>
      <dgm:t>
        <a:bodyPr/>
        <a:lstStyle/>
        <a:p>
          <a:endParaRPr lang="fr-BE"/>
        </a:p>
      </dgm:t>
    </dgm:pt>
    <dgm:pt modelId="{6BFEFB25-89F7-4E53-AACB-FCC824D9B249}" type="sibTrans" cxnId="{D3FB56FE-6481-4562-ADBA-FA1CA6F1DC07}">
      <dgm:prSet/>
      <dgm:spPr/>
      <dgm:t>
        <a:bodyPr/>
        <a:lstStyle/>
        <a:p>
          <a:endParaRPr lang="fr-BE"/>
        </a:p>
      </dgm:t>
    </dgm:pt>
    <dgm:pt modelId="{DB471DA8-F8E6-4682-8A98-84D7698C229A}">
      <dgm:prSet phldrT="[Texte]"/>
      <dgm:spPr>
        <a:solidFill>
          <a:schemeClr val="accent5">
            <a:lumMod val="75000"/>
          </a:schemeClr>
        </a:solidFill>
      </dgm:spPr>
      <dgm:t>
        <a:bodyPr/>
        <a:lstStyle/>
        <a:p>
          <a:r>
            <a:rPr lang="fr-FR">
              <a:solidFill>
                <a:schemeClr val="bg1"/>
              </a:solidFill>
            </a:rPr>
            <a:t>Seconde main</a:t>
          </a:r>
          <a:endParaRPr lang="fr-BE">
            <a:solidFill>
              <a:schemeClr val="bg1"/>
            </a:solidFill>
          </a:endParaRPr>
        </a:p>
      </dgm:t>
    </dgm:pt>
    <dgm:pt modelId="{BC0825B5-595E-4610-8C84-F0C6F94699BF}" type="parTrans" cxnId="{71A70643-DF7D-4B51-B0F8-960A3B9E8343}">
      <dgm:prSet/>
      <dgm:spPr/>
      <dgm:t>
        <a:bodyPr/>
        <a:lstStyle/>
        <a:p>
          <a:endParaRPr lang="fr-BE"/>
        </a:p>
      </dgm:t>
    </dgm:pt>
    <dgm:pt modelId="{1D43B7C5-684F-464E-838C-313B1431B9EB}" type="sibTrans" cxnId="{71A70643-DF7D-4B51-B0F8-960A3B9E8343}">
      <dgm:prSet/>
      <dgm:spPr/>
      <dgm:t>
        <a:bodyPr/>
        <a:lstStyle/>
        <a:p>
          <a:endParaRPr lang="fr-BE"/>
        </a:p>
      </dgm:t>
    </dgm:pt>
    <dgm:pt modelId="{F2A02828-212B-46D0-9773-F8D0331F81D5}">
      <dgm:prSet phldrT="[Texte]"/>
      <dgm:spPr>
        <a:solidFill>
          <a:srgbClr val="FFC000"/>
        </a:solidFill>
      </dgm:spPr>
      <dgm:t>
        <a:bodyPr/>
        <a:lstStyle/>
        <a:p>
          <a:r>
            <a:rPr lang="fr-FR">
              <a:solidFill>
                <a:schemeClr val="bg1"/>
              </a:solidFill>
            </a:rPr>
            <a:t>Fabriquer soi-même</a:t>
          </a:r>
          <a:endParaRPr lang="fr-BE">
            <a:solidFill>
              <a:schemeClr val="bg1"/>
            </a:solidFill>
          </a:endParaRPr>
        </a:p>
      </dgm:t>
    </dgm:pt>
    <dgm:pt modelId="{FD1B855C-767C-4273-A105-FB6CFFF0B2B2}" type="parTrans" cxnId="{01AAE1AF-11A7-488E-8451-0975FA7B67B2}">
      <dgm:prSet/>
      <dgm:spPr/>
      <dgm:t>
        <a:bodyPr/>
        <a:lstStyle/>
        <a:p>
          <a:endParaRPr lang="fr-BE"/>
        </a:p>
      </dgm:t>
    </dgm:pt>
    <dgm:pt modelId="{216C9CEE-A360-49AC-A0D5-B2F12781B3D7}" type="sibTrans" cxnId="{01AAE1AF-11A7-488E-8451-0975FA7B67B2}">
      <dgm:prSet/>
      <dgm:spPr/>
      <dgm:t>
        <a:bodyPr/>
        <a:lstStyle/>
        <a:p>
          <a:endParaRPr lang="fr-BE"/>
        </a:p>
      </dgm:t>
    </dgm:pt>
    <dgm:pt modelId="{75416EE3-21DF-41B3-A111-88B3135A0B78}">
      <dgm:prSet phldrT="[Texte]"/>
      <dgm:spPr>
        <a:solidFill>
          <a:srgbClr val="C00000"/>
        </a:solidFill>
      </dgm:spPr>
      <dgm:t>
        <a:bodyPr anchor="t"/>
        <a:lstStyle/>
        <a:p>
          <a:pPr>
            <a:lnSpc>
              <a:spcPct val="100000"/>
            </a:lnSpc>
          </a:pPr>
          <a:r>
            <a:rPr lang="fr-FR">
              <a:solidFill>
                <a:schemeClr val="bg1"/>
              </a:solidFill>
            </a:rPr>
            <a:t>Acheter</a:t>
          </a:r>
          <a:endParaRPr lang="fr-BE">
            <a:solidFill>
              <a:schemeClr val="bg1"/>
            </a:solidFill>
          </a:endParaRPr>
        </a:p>
      </dgm:t>
    </dgm:pt>
    <dgm:pt modelId="{C259390D-FB5A-404D-A3FD-AB56F25DCFE0}" type="parTrans" cxnId="{DD0477FA-10C3-443A-8348-E413CD678166}">
      <dgm:prSet/>
      <dgm:spPr/>
      <dgm:t>
        <a:bodyPr/>
        <a:lstStyle/>
        <a:p>
          <a:endParaRPr lang="fr-BE"/>
        </a:p>
      </dgm:t>
    </dgm:pt>
    <dgm:pt modelId="{F93DF4A6-0A27-4C98-84D9-765B965EBC4B}" type="sibTrans" cxnId="{DD0477FA-10C3-443A-8348-E413CD678166}">
      <dgm:prSet/>
      <dgm:spPr/>
      <dgm:t>
        <a:bodyPr/>
        <a:lstStyle/>
        <a:p>
          <a:endParaRPr lang="fr-BE"/>
        </a:p>
      </dgm:t>
    </dgm:pt>
    <dgm:pt modelId="{9FE8E7D7-E488-41AC-B835-054DFEE8CCF5}" type="pres">
      <dgm:prSet presAssocID="{A091D522-E8E2-46B1-8E1A-3DA3BD131AB8}" presName="Name0" presStyleCnt="0">
        <dgm:presLayoutVars>
          <dgm:dir/>
          <dgm:animLvl val="lvl"/>
          <dgm:resizeHandles val="exact"/>
        </dgm:presLayoutVars>
      </dgm:prSet>
      <dgm:spPr/>
    </dgm:pt>
    <dgm:pt modelId="{19EFEA0C-2474-4C9E-9A67-7F19AA4EF92E}" type="pres">
      <dgm:prSet presAssocID="{7E4C4029-0518-414E-BDB0-65B80E9E686D}" presName="Name8" presStyleCnt="0"/>
      <dgm:spPr/>
    </dgm:pt>
    <dgm:pt modelId="{5643CBD6-AA2D-4BBA-AF62-111825F151C7}" type="pres">
      <dgm:prSet presAssocID="{7E4C4029-0518-414E-BDB0-65B80E9E686D}" presName="level" presStyleLbl="node1" presStyleIdx="0" presStyleCnt="5">
        <dgm:presLayoutVars>
          <dgm:chMax val="1"/>
          <dgm:bulletEnabled val="1"/>
        </dgm:presLayoutVars>
      </dgm:prSet>
      <dgm:spPr/>
    </dgm:pt>
    <dgm:pt modelId="{CEF724A0-310F-4B58-93F2-D77C05A39A89}" type="pres">
      <dgm:prSet presAssocID="{7E4C4029-0518-414E-BDB0-65B80E9E686D}" presName="levelTx" presStyleLbl="revTx" presStyleIdx="0" presStyleCnt="0">
        <dgm:presLayoutVars>
          <dgm:chMax val="1"/>
          <dgm:bulletEnabled val="1"/>
        </dgm:presLayoutVars>
      </dgm:prSet>
      <dgm:spPr/>
    </dgm:pt>
    <dgm:pt modelId="{6FD28016-5FBA-46E8-9742-A9AC7EED6F4B}" type="pres">
      <dgm:prSet presAssocID="{3403E4B1-7F17-46B3-BA75-9758B8681764}" presName="Name8" presStyleCnt="0"/>
      <dgm:spPr/>
    </dgm:pt>
    <dgm:pt modelId="{A96D8634-8917-4844-8F02-B91AF08BA2E7}" type="pres">
      <dgm:prSet presAssocID="{3403E4B1-7F17-46B3-BA75-9758B8681764}" presName="level" presStyleLbl="node1" presStyleIdx="1" presStyleCnt="5">
        <dgm:presLayoutVars>
          <dgm:chMax val="1"/>
          <dgm:bulletEnabled val="1"/>
        </dgm:presLayoutVars>
      </dgm:prSet>
      <dgm:spPr/>
    </dgm:pt>
    <dgm:pt modelId="{8965C548-E4EF-42B6-BA48-F59C35DE8B32}" type="pres">
      <dgm:prSet presAssocID="{3403E4B1-7F17-46B3-BA75-9758B8681764}" presName="levelTx" presStyleLbl="revTx" presStyleIdx="0" presStyleCnt="0">
        <dgm:presLayoutVars>
          <dgm:chMax val="1"/>
          <dgm:bulletEnabled val="1"/>
        </dgm:presLayoutVars>
      </dgm:prSet>
      <dgm:spPr/>
    </dgm:pt>
    <dgm:pt modelId="{CF12E952-6761-4631-AA05-B9128E39340A}" type="pres">
      <dgm:prSet presAssocID="{DB471DA8-F8E6-4682-8A98-84D7698C229A}" presName="Name8" presStyleCnt="0"/>
      <dgm:spPr/>
    </dgm:pt>
    <dgm:pt modelId="{2D479564-C3DB-419A-B48E-8EA194CAA0BD}" type="pres">
      <dgm:prSet presAssocID="{DB471DA8-F8E6-4682-8A98-84D7698C229A}" presName="level" presStyleLbl="node1" presStyleIdx="2" presStyleCnt="5">
        <dgm:presLayoutVars>
          <dgm:chMax val="1"/>
          <dgm:bulletEnabled val="1"/>
        </dgm:presLayoutVars>
      </dgm:prSet>
      <dgm:spPr/>
    </dgm:pt>
    <dgm:pt modelId="{510F7966-C138-4C86-91A3-88CB36861497}" type="pres">
      <dgm:prSet presAssocID="{DB471DA8-F8E6-4682-8A98-84D7698C229A}" presName="levelTx" presStyleLbl="revTx" presStyleIdx="0" presStyleCnt="0">
        <dgm:presLayoutVars>
          <dgm:chMax val="1"/>
          <dgm:bulletEnabled val="1"/>
        </dgm:presLayoutVars>
      </dgm:prSet>
      <dgm:spPr/>
    </dgm:pt>
    <dgm:pt modelId="{7F48E3DE-0EA1-465D-AF4F-7A403B3E5911}" type="pres">
      <dgm:prSet presAssocID="{F2A02828-212B-46D0-9773-F8D0331F81D5}" presName="Name8" presStyleCnt="0"/>
      <dgm:spPr/>
    </dgm:pt>
    <dgm:pt modelId="{931FA64B-284C-44DE-A0BC-D0AB5554C16D}" type="pres">
      <dgm:prSet presAssocID="{F2A02828-212B-46D0-9773-F8D0331F81D5}" presName="level" presStyleLbl="node1" presStyleIdx="3" presStyleCnt="5">
        <dgm:presLayoutVars>
          <dgm:chMax val="1"/>
          <dgm:bulletEnabled val="1"/>
        </dgm:presLayoutVars>
      </dgm:prSet>
      <dgm:spPr/>
    </dgm:pt>
    <dgm:pt modelId="{17C49FD6-C062-4463-A87C-95323808B6E8}" type="pres">
      <dgm:prSet presAssocID="{F2A02828-212B-46D0-9773-F8D0331F81D5}" presName="levelTx" presStyleLbl="revTx" presStyleIdx="0" presStyleCnt="0">
        <dgm:presLayoutVars>
          <dgm:chMax val="1"/>
          <dgm:bulletEnabled val="1"/>
        </dgm:presLayoutVars>
      </dgm:prSet>
      <dgm:spPr/>
    </dgm:pt>
    <dgm:pt modelId="{250B459F-3AE6-4293-90F7-63CA9A3DF8AB}" type="pres">
      <dgm:prSet presAssocID="{75416EE3-21DF-41B3-A111-88B3135A0B78}" presName="Name8" presStyleCnt="0"/>
      <dgm:spPr/>
    </dgm:pt>
    <dgm:pt modelId="{35E7BC81-3DE9-4205-A0C5-4FF0A3E8076B}" type="pres">
      <dgm:prSet presAssocID="{75416EE3-21DF-41B3-A111-88B3135A0B78}" presName="level" presStyleLbl="node1" presStyleIdx="4" presStyleCnt="5" custScaleY="153031">
        <dgm:presLayoutVars>
          <dgm:chMax val="1"/>
          <dgm:bulletEnabled val="1"/>
        </dgm:presLayoutVars>
      </dgm:prSet>
      <dgm:spPr/>
    </dgm:pt>
    <dgm:pt modelId="{C7B2B6D3-ECB9-46C5-9B16-FD95B0C8E471}" type="pres">
      <dgm:prSet presAssocID="{75416EE3-21DF-41B3-A111-88B3135A0B78}" presName="levelTx" presStyleLbl="revTx" presStyleIdx="0" presStyleCnt="0">
        <dgm:presLayoutVars>
          <dgm:chMax val="1"/>
          <dgm:bulletEnabled val="1"/>
        </dgm:presLayoutVars>
      </dgm:prSet>
      <dgm:spPr/>
    </dgm:pt>
  </dgm:ptLst>
  <dgm:cxnLst>
    <dgm:cxn modelId="{06707008-3B70-48A0-91DD-3FC649FAE861}" type="presOf" srcId="{75416EE3-21DF-41B3-A111-88B3135A0B78}" destId="{35E7BC81-3DE9-4205-A0C5-4FF0A3E8076B}" srcOrd="0" destOrd="0" presId="urn:microsoft.com/office/officeart/2005/8/layout/pyramid3"/>
    <dgm:cxn modelId="{A2212C29-5017-40C4-96AF-6F47DC263808}" type="presOf" srcId="{3403E4B1-7F17-46B3-BA75-9758B8681764}" destId="{8965C548-E4EF-42B6-BA48-F59C35DE8B32}" srcOrd="1" destOrd="0" presId="urn:microsoft.com/office/officeart/2005/8/layout/pyramid3"/>
    <dgm:cxn modelId="{36F57E31-96ED-4118-9B36-7B192D9BCB25}" type="presOf" srcId="{7E4C4029-0518-414E-BDB0-65B80E9E686D}" destId="{CEF724A0-310F-4B58-93F2-D77C05A39A89}" srcOrd="1" destOrd="0" presId="urn:microsoft.com/office/officeart/2005/8/layout/pyramid3"/>
    <dgm:cxn modelId="{75BC4E39-0445-45D0-A579-FEEB64F3F85F}" srcId="{A091D522-E8E2-46B1-8E1A-3DA3BD131AB8}" destId="{7E4C4029-0518-414E-BDB0-65B80E9E686D}" srcOrd="0" destOrd="0" parTransId="{BA0EFECF-51DE-4331-98D1-1F0675E55B08}" sibTransId="{55428235-8216-451C-B853-C19AB60B2020}"/>
    <dgm:cxn modelId="{54EB883E-CD39-465D-A3D6-24B36DF304C3}" type="presOf" srcId="{7E4C4029-0518-414E-BDB0-65B80E9E686D}" destId="{5643CBD6-AA2D-4BBA-AF62-111825F151C7}" srcOrd="0" destOrd="0" presId="urn:microsoft.com/office/officeart/2005/8/layout/pyramid3"/>
    <dgm:cxn modelId="{5F7A1162-C838-4F26-ABDF-6CD4DC7141C7}" type="presOf" srcId="{DB471DA8-F8E6-4682-8A98-84D7698C229A}" destId="{2D479564-C3DB-419A-B48E-8EA194CAA0BD}" srcOrd="0" destOrd="0" presId="urn:microsoft.com/office/officeart/2005/8/layout/pyramid3"/>
    <dgm:cxn modelId="{71A70643-DF7D-4B51-B0F8-960A3B9E8343}" srcId="{A091D522-E8E2-46B1-8E1A-3DA3BD131AB8}" destId="{DB471DA8-F8E6-4682-8A98-84D7698C229A}" srcOrd="2" destOrd="0" parTransId="{BC0825B5-595E-4610-8C84-F0C6F94699BF}" sibTransId="{1D43B7C5-684F-464E-838C-313B1431B9EB}"/>
    <dgm:cxn modelId="{185D886D-02FF-4516-8AD1-DA5E193351BC}" type="presOf" srcId="{75416EE3-21DF-41B3-A111-88B3135A0B78}" destId="{C7B2B6D3-ECB9-46C5-9B16-FD95B0C8E471}" srcOrd="1" destOrd="0" presId="urn:microsoft.com/office/officeart/2005/8/layout/pyramid3"/>
    <dgm:cxn modelId="{BC1A4B75-5631-4902-A5F1-0BB8ED54A4C1}" type="presOf" srcId="{DB471DA8-F8E6-4682-8A98-84D7698C229A}" destId="{510F7966-C138-4C86-91A3-88CB36861497}" srcOrd="1" destOrd="0" presId="urn:microsoft.com/office/officeart/2005/8/layout/pyramid3"/>
    <dgm:cxn modelId="{104C2F8F-33BC-40C9-A059-EF0C520EA90C}" type="presOf" srcId="{3403E4B1-7F17-46B3-BA75-9758B8681764}" destId="{A96D8634-8917-4844-8F02-B91AF08BA2E7}" srcOrd="0" destOrd="0" presId="urn:microsoft.com/office/officeart/2005/8/layout/pyramid3"/>
    <dgm:cxn modelId="{01AAE1AF-11A7-488E-8451-0975FA7B67B2}" srcId="{A091D522-E8E2-46B1-8E1A-3DA3BD131AB8}" destId="{F2A02828-212B-46D0-9773-F8D0331F81D5}" srcOrd="3" destOrd="0" parTransId="{FD1B855C-767C-4273-A105-FB6CFFF0B2B2}" sibTransId="{216C9CEE-A360-49AC-A0D5-B2F12781B3D7}"/>
    <dgm:cxn modelId="{17CD74CD-D6C9-495D-93B0-8F9BB99A0E79}" type="presOf" srcId="{A091D522-E8E2-46B1-8E1A-3DA3BD131AB8}" destId="{9FE8E7D7-E488-41AC-B835-054DFEE8CCF5}" srcOrd="0" destOrd="0" presId="urn:microsoft.com/office/officeart/2005/8/layout/pyramid3"/>
    <dgm:cxn modelId="{870B1CD5-87DE-497E-8F79-93C0A898434B}" type="presOf" srcId="{F2A02828-212B-46D0-9773-F8D0331F81D5}" destId="{17C49FD6-C062-4463-A87C-95323808B6E8}" srcOrd="1" destOrd="0" presId="urn:microsoft.com/office/officeart/2005/8/layout/pyramid3"/>
    <dgm:cxn modelId="{CA759AEB-E4B2-4C2B-B273-A4FA60FAF1BF}" type="presOf" srcId="{F2A02828-212B-46D0-9773-F8D0331F81D5}" destId="{931FA64B-284C-44DE-A0BC-D0AB5554C16D}" srcOrd="0" destOrd="0" presId="urn:microsoft.com/office/officeart/2005/8/layout/pyramid3"/>
    <dgm:cxn modelId="{DD0477FA-10C3-443A-8348-E413CD678166}" srcId="{A091D522-E8E2-46B1-8E1A-3DA3BD131AB8}" destId="{75416EE3-21DF-41B3-A111-88B3135A0B78}" srcOrd="4" destOrd="0" parTransId="{C259390D-FB5A-404D-A3FD-AB56F25DCFE0}" sibTransId="{F93DF4A6-0A27-4C98-84D9-765B965EBC4B}"/>
    <dgm:cxn modelId="{D3FB56FE-6481-4562-ADBA-FA1CA6F1DC07}" srcId="{A091D522-E8E2-46B1-8E1A-3DA3BD131AB8}" destId="{3403E4B1-7F17-46B3-BA75-9758B8681764}" srcOrd="1" destOrd="0" parTransId="{347175B4-D60A-4E5F-B8ED-479302B66FF3}" sibTransId="{6BFEFB25-89F7-4E53-AACB-FCC824D9B249}"/>
    <dgm:cxn modelId="{12AA2902-E4DE-48DC-93C3-396AA321BF72}" type="presParOf" srcId="{9FE8E7D7-E488-41AC-B835-054DFEE8CCF5}" destId="{19EFEA0C-2474-4C9E-9A67-7F19AA4EF92E}" srcOrd="0" destOrd="0" presId="urn:microsoft.com/office/officeart/2005/8/layout/pyramid3"/>
    <dgm:cxn modelId="{422D1002-9070-4E0B-B854-8462ABC1A523}" type="presParOf" srcId="{19EFEA0C-2474-4C9E-9A67-7F19AA4EF92E}" destId="{5643CBD6-AA2D-4BBA-AF62-111825F151C7}" srcOrd="0" destOrd="0" presId="urn:microsoft.com/office/officeart/2005/8/layout/pyramid3"/>
    <dgm:cxn modelId="{97ABDF73-67B8-4ACB-BD2C-77660A411F7A}" type="presParOf" srcId="{19EFEA0C-2474-4C9E-9A67-7F19AA4EF92E}" destId="{CEF724A0-310F-4B58-93F2-D77C05A39A89}" srcOrd="1" destOrd="0" presId="urn:microsoft.com/office/officeart/2005/8/layout/pyramid3"/>
    <dgm:cxn modelId="{03C4B4F7-F935-4156-AA82-E7626425E0B3}" type="presParOf" srcId="{9FE8E7D7-E488-41AC-B835-054DFEE8CCF5}" destId="{6FD28016-5FBA-46E8-9742-A9AC7EED6F4B}" srcOrd="1" destOrd="0" presId="urn:microsoft.com/office/officeart/2005/8/layout/pyramid3"/>
    <dgm:cxn modelId="{BDCD5ABE-A5EC-424B-8892-4B44E309B64F}" type="presParOf" srcId="{6FD28016-5FBA-46E8-9742-A9AC7EED6F4B}" destId="{A96D8634-8917-4844-8F02-B91AF08BA2E7}" srcOrd="0" destOrd="0" presId="urn:microsoft.com/office/officeart/2005/8/layout/pyramid3"/>
    <dgm:cxn modelId="{DE000644-92FF-4192-8AE1-06B170F48CA3}" type="presParOf" srcId="{6FD28016-5FBA-46E8-9742-A9AC7EED6F4B}" destId="{8965C548-E4EF-42B6-BA48-F59C35DE8B32}" srcOrd="1" destOrd="0" presId="urn:microsoft.com/office/officeart/2005/8/layout/pyramid3"/>
    <dgm:cxn modelId="{7CF9EB25-E4A0-4271-B47C-6F6BC1AC0CBC}" type="presParOf" srcId="{9FE8E7D7-E488-41AC-B835-054DFEE8CCF5}" destId="{CF12E952-6761-4631-AA05-B9128E39340A}" srcOrd="2" destOrd="0" presId="urn:microsoft.com/office/officeart/2005/8/layout/pyramid3"/>
    <dgm:cxn modelId="{FCFA9F9A-DB1F-4D08-A11B-5133AE3C4E85}" type="presParOf" srcId="{CF12E952-6761-4631-AA05-B9128E39340A}" destId="{2D479564-C3DB-419A-B48E-8EA194CAA0BD}" srcOrd="0" destOrd="0" presId="urn:microsoft.com/office/officeart/2005/8/layout/pyramid3"/>
    <dgm:cxn modelId="{114CDD4A-AE65-4DD5-AED1-9D27AE36B50D}" type="presParOf" srcId="{CF12E952-6761-4631-AA05-B9128E39340A}" destId="{510F7966-C138-4C86-91A3-88CB36861497}" srcOrd="1" destOrd="0" presId="urn:microsoft.com/office/officeart/2005/8/layout/pyramid3"/>
    <dgm:cxn modelId="{49AE954F-9695-45D9-B5DE-4830E3FB4BDF}" type="presParOf" srcId="{9FE8E7D7-E488-41AC-B835-054DFEE8CCF5}" destId="{7F48E3DE-0EA1-465D-AF4F-7A403B3E5911}" srcOrd="3" destOrd="0" presId="urn:microsoft.com/office/officeart/2005/8/layout/pyramid3"/>
    <dgm:cxn modelId="{B6E86562-7B75-4077-B850-4E131BA7877A}" type="presParOf" srcId="{7F48E3DE-0EA1-465D-AF4F-7A403B3E5911}" destId="{931FA64B-284C-44DE-A0BC-D0AB5554C16D}" srcOrd="0" destOrd="0" presId="urn:microsoft.com/office/officeart/2005/8/layout/pyramid3"/>
    <dgm:cxn modelId="{9D92C211-374A-424F-AA0D-C5843435A362}" type="presParOf" srcId="{7F48E3DE-0EA1-465D-AF4F-7A403B3E5911}" destId="{17C49FD6-C062-4463-A87C-95323808B6E8}" srcOrd="1" destOrd="0" presId="urn:microsoft.com/office/officeart/2005/8/layout/pyramid3"/>
    <dgm:cxn modelId="{88C38801-FE2D-41E5-A0EF-CA6095FAAF2F}" type="presParOf" srcId="{9FE8E7D7-E488-41AC-B835-054DFEE8CCF5}" destId="{250B459F-3AE6-4293-90F7-63CA9A3DF8AB}" srcOrd="4" destOrd="0" presId="urn:microsoft.com/office/officeart/2005/8/layout/pyramid3"/>
    <dgm:cxn modelId="{EFA78053-93F8-45D0-9C67-A94A16AD233B}" type="presParOf" srcId="{250B459F-3AE6-4293-90F7-63CA9A3DF8AB}" destId="{35E7BC81-3DE9-4205-A0C5-4FF0A3E8076B}" srcOrd="0" destOrd="0" presId="urn:microsoft.com/office/officeart/2005/8/layout/pyramid3"/>
    <dgm:cxn modelId="{316283EF-9267-4986-ACCC-2B0A6F37E9C0}" type="presParOf" srcId="{250B459F-3AE6-4293-90F7-63CA9A3DF8AB}" destId="{C7B2B6D3-ECB9-46C5-9B16-FD95B0C8E471}" srcOrd="1" destOrd="0" presId="urn:microsoft.com/office/officeart/2005/8/layout/pyramid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91D522-E8E2-46B1-8E1A-3DA3BD131AB8}" type="doc">
      <dgm:prSet loTypeId="urn:microsoft.com/office/officeart/2005/8/layout/pyramid3" loCatId="pyramid" qsTypeId="urn:microsoft.com/office/officeart/2005/8/quickstyle/simple1" qsCatId="simple" csTypeId="urn:microsoft.com/office/officeart/2005/8/colors/colorful1" csCatId="colorful" phldr="1"/>
      <dgm:spPr/>
    </dgm:pt>
    <dgm:pt modelId="{7E4C4029-0518-414E-BDB0-65B80E9E686D}">
      <dgm:prSet phldrT="[Texte]"/>
      <dgm:spPr>
        <a:solidFill>
          <a:srgbClr val="00B050"/>
        </a:solidFill>
      </dgm:spPr>
      <dgm:t>
        <a:bodyPr/>
        <a:lstStyle/>
        <a:p>
          <a:r>
            <a:rPr lang="fr-FR">
              <a:solidFill>
                <a:schemeClr val="bg1"/>
              </a:solidFill>
            </a:rPr>
            <a:t>Fabriquer soi-même</a:t>
          </a:r>
          <a:endParaRPr lang="fr-BE">
            <a:solidFill>
              <a:schemeClr val="bg1"/>
            </a:solidFill>
          </a:endParaRPr>
        </a:p>
      </dgm:t>
    </dgm:pt>
    <dgm:pt modelId="{BA0EFECF-51DE-4331-98D1-1F0675E55B08}" type="parTrans" cxnId="{75BC4E39-0445-45D0-A579-FEEB64F3F85F}">
      <dgm:prSet/>
      <dgm:spPr/>
      <dgm:t>
        <a:bodyPr/>
        <a:lstStyle/>
        <a:p>
          <a:endParaRPr lang="fr-BE"/>
        </a:p>
      </dgm:t>
    </dgm:pt>
    <dgm:pt modelId="{55428235-8216-451C-B853-C19AB60B2020}" type="sibTrans" cxnId="{75BC4E39-0445-45D0-A579-FEEB64F3F85F}">
      <dgm:prSet/>
      <dgm:spPr/>
      <dgm:t>
        <a:bodyPr/>
        <a:lstStyle/>
        <a:p>
          <a:endParaRPr lang="fr-BE"/>
        </a:p>
      </dgm:t>
    </dgm:pt>
    <dgm:pt modelId="{3403E4B1-7F17-46B3-BA75-9758B8681764}">
      <dgm:prSet phldrT="[Texte]"/>
      <dgm:spPr>
        <a:solidFill>
          <a:srgbClr val="92D050"/>
        </a:solidFill>
      </dgm:spPr>
      <dgm:t>
        <a:bodyPr/>
        <a:lstStyle/>
        <a:p>
          <a:r>
            <a:rPr lang="fr-FR">
              <a:solidFill>
                <a:schemeClr val="bg1"/>
              </a:solidFill>
            </a:rPr>
            <a:t>Partager ou échanger</a:t>
          </a:r>
          <a:endParaRPr lang="fr-BE">
            <a:solidFill>
              <a:schemeClr val="bg1"/>
            </a:solidFill>
          </a:endParaRPr>
        </a:p>
      </dgm:t>
    </dgm:pt>
    <dgm:pt modelId="{347175B4-D60A-4E5F-B8ED-479302B66FF3}" type="parTrans" cxnId="{D3FB56FE-6481-4562-ADBA-FA1CA6F1DC07}">
      <dgm:prSet/>
      <dgm:spPr/>
      <dgm:t>
        <a:bodyPr/>
        <a:lstStyle/>
        <a:p>
          <a:endParaRPr lang="fr-BE"/>
        </a:p>
      </dgm:t>
    </dgm:pt>
    <dgm:pt modelId="{6BFEFB25-89F7-4E53-AACB-FCC824D9B249}" type="sibTrans" cxnId="{D3FB56FE-6481-4562-ADBA-FA1CA6F1DC07}">
      <dgm:prSet/>
      <dgm:spPr/>
      <dgm:t>
        <a:bodyPr/>
        <a:lstStyle/>
        <a:p>
          <a:endParaRPr lang="fr-BE"/>
        </a:p>
      </dgm:t>
    </dgm:pt>
    <dgm:pt modelId="{DB471DA8-F8E6-4682-8A98-84D7698C229A}">
      <dgm:prSet phldrT="[Texte]"/>
      <dgm:spPr>
        <a:solidFill>
          <a:schemeClr val="accent5">
            <a:lumMod val="75000"/>
          </a:schemeClr>
        </a:solidFill>
      </dgm:spPr>
      <dgm:t>
        <a:bodyPr/>
        <a:lstStyle/>
        <a:p>
          <a:r>
            <a:rPr lang="fr-FR">
              <a:solidFill>
                <a:schemeClr val="bg1"/>
              </a:solidFill>
            </a:rPr>
            <a:t>Utiliser ce que j’ai</a:t>
          </a:r>
          <a:endParaRPr lang="fr-BE">
            <a:solidFill>
              <a:schemeClr val="bg1"/>
            </a:solidFill>
          </a:endParaRPr>
        </a:p>
      </dgm:t>
    </dgm:pt>
    <dgm:pt modelId="{BC0825B5-595E-4610-8C84-F0C6F94699BF}" type="parTrans" cxnId="{71A70643-DF7D-4B51-B0F8-960A3B9E8343}">
      <dgm:prSet/>
      <dgm:spPr/>
      <dgm:t>
        <a:bodyPr/>
        <a:lstStyle/>
        <a:p>
          <a:endParaRPr lang="fr-BE"/>
        </a:p>
      </dgm:t>
    </dgm:pt>
    <dgm:pt modelId="{1D43B7C5-684F-464E-838C-313B1431B9EB}" type="sibTrans" cxnId="{71A70643-DF7D-4B51-B0F8-960A3B9E8343}">
      <dgm:prSet/>
      <dgm:spPr/>
      <dgm:t>
        <a:bodyPr/>
        <a:lstStyle/>
        <a:p>
          <a:endParaRPr lang="fr-BE"/>
        </a:p>
      </dgm:t>
    </dgm:pt>
    <dgm:pt modelId="{F2A02828-212B-46D0-9773-F8D0331F81D5}">
      <dgm:prSet phldrT="[Texte]"/>
      <dgm:spPr>
        <a:solidFill>
          <a:srgbClr val="FFC000"/>
        </a:solidFill>
      </dgm:spPr>
      <dgm:t>
        <a:bodyPr/>
        <a:lstStyle/>
        <a:p>
          <a:r>
            <a:rPr lang="fr-BE">
              <a:solidFill>
                <a:schemeClr val="bg1"/>
              </a:solidFill>
            </a:rPr>
            <a:t>Seconde main</a:t>
          </a:r>
        </a:p>
      </dgm:t>
    </dgm:pt>
    <dgm:pt modelId="{FD1B855C-767C-4273-A105-FB6CFFF0B2B2}" type="parTrans" cxnId="{01AAE1AF-11A7-488E-8451-0975FA7B67B2}">
      <dgm:prSet/>
      <dgm:spPr/>
      <dgm:t>
        <a:bodyPr/>
        <a:lstStyle/>
        <a:p>
          <a:endParaRPr lang="fr-BE"/>
        </a:p>
      </dgm:t>
    </dgm:pt>
    <dgm:pt modelId="{216C9CEE-A360-49AC-A0D5-B2F12781B3D7}" type="sibTrans" cxnId="{01AAE1AF-11A7-488E-8451-0975FA7B67B2}">
      <dgm:prSet/>
      <dgm:spPr/>
      <dgm:t>
        <a:bodyPr/>
        <a:lstStyle/>
        <a:p>
          <a:endParaRPr lang="fr-BE"/>
        </a:p>
      </dgm:t>
    </dgm:pt>
    <dgm:pt modelId="{75416EE3-21DF-41B3-A111-88B3135A0B78}">
      <dgm:prSet phldrT="[Texte]"/>
      <dgm:spPr>
        <a:solidFill>
          <a:srgbClr val="C00000"/>
        </a:solidFill>
      </dgm:spPr>
      <dgm:t>
        <a:bodyPr anchor="t"/>
        <a:lstStyle/>
        <a:p>
          <a:pPr>
            <a:lnSpc>
              <a:spcPct val="100000"/>
            </a:lnSpc>
          </a:pPr>
          <a:r>
            <a:rPr lang="fr-FR">
              <a:solidFill>
                <a:schemeClr val="bg1"/>
              </a:solidFill>
            </a:rPr>
            <a:t>Acheter</a:t>
          </a:r>
          <a:endParaRPr lang="fr-BE">
            <a:solidFill>
              <a:schemeClr val="bg1"/>
            </a:solidFill>
          </a:endParaRPr>
        </a:p>
      </dgm:t>
    </dgm:pt>
    <dgm:pt modelId="{C259390D-FB5A-404D-A3FD-AB56F25DCFE0}" type="parTrans" cxnId="{DD0477FA-10C3-443A-8348-E413CD678166}">
      <dgm:prSet/>
      <dgm:spPr/>
      <dgm:t>
        <a:bodyPr/>
        <a:lstStyle/>
        <a:p>
          <a:endParaRPr lang="fr-BE"/>
        </a:p>
      </dgm:t>
    </dgm:pt>
    <dgm:pt modelId="{F93DF4A6-0A27-4C98-84D9-765B965EBC4B}" type="sibTrans" cxnId="{DD0477FA-10C3-443A-8348-E413CD678166}">
      <dgm:prSet/>
      <dgm:spPr/>
      <dgm:t>
        <a:bodyPr/>
        <a:lstStyle/>
        <a:p>
          <a:endParaRPr lang="fr-BE"/>
        </a:p>
      </dgm:t>
    </dgm:pt>
    <dgm:pt modelId="{9FE8E7D7-E488-41AC-B835-054DFEE8CCF5}" type="pres">
      <dgm:prSet presAssocID="{A091D522-E8E2-46B1-8E1A-3DA3BD131AB8}" presName="Name0" presStyleCnt="0">
        <dgm:presLayoutVars>
          <dgm:dir/>
          <dgm:animLvl val="lvl"/>
          <dgm:resizeHandles val="exact"/>
        </dgm:presLayoutVars>
      </dgm:prSet>
      <dgm:spPr/>
    </dgm:pt>
    <dgm:pt modelId="{19EFEA0C-2474-4C9E-9A67-7F19AA4EF92E}" type="pres">
      <dgm:prSet presAssocID="{7E4C4029-0518-414E-BDB0-65B80E9E686D}" presName="Name8" presStyleCnt="0"/>
      <dgm:spPr/>
    </dgm:pt>
    <dgm:pt modelId="{5643CBD6-AA2D-4BBA-AF62-111825F151C7}" type="pres">
      <dgm:prSet presAssocID="{7E4C4029-0518-414E-BDB0-65B80E9E686D}" presName="level" presStyleLbl="node1" presStyleIdx="0" presStyleCnt="5">
        <dgm:presLayoutVars>
          <dgm:chMax val="1"/>
          <dgm:bulletEnabled val="1"/>
        </dgm:presLayoutVars>
      </dgm:prSet>
      <dgm:spPr/>
    </dgm:pt>
    <dgm:pt modelId="{CEF724A0-310F-4B58-93F2-D77C05A39A89}" type="pres">
      <dgm:prSet presAssocID="{7E4C4029-0518-414E-BDB0-65B80E9E686D}" presName="levelTx" presStyleLbl="revTx" presStyleIdx="0" presStyleCnt="0">
        <dgm:presLayoutVars>
          <dgm:chMax val="1"/>
          <dgm:bulletEnabled val="1"/>
        </dgm:presLayoutVars>
      </dgm:prSet>
      <dgm:spPr/>
    </dgm:pt>
    <dgm:pt modelId="{6FD28016-5FBA-46E8-9742-A9AC7EED6F4B}" type="pres">
      <dgm:prSet presAssocID="{3403E4B1-7F17-46B3-BA75-9758B8681764}" presName="Name8" presStyleCnt="0"/>
      <dgm:spPr/>
    </dgm:pt>
    <dgm:pt modelId="{A96D8634-8917-4844-8F02-B91AF08BA2E7}" type="pres">
      <dgm:prSet presAssocID="{3403E4B1-7F17-46B3-BA75-9758B8681764}" presName="level" presStyleLbl="node1" presStyleIdx="1" presStyleCnt="5">
        <dgm:presLayoutVars>
          <dgm:chMax val="1"/>
          <dgm:bulletEnabled val="1"/>
        </dgm:presLayoutVars>
      </dgm:prSet>
      <dgm:spPr/>
    </dgm:pt>
    <dgm:pt modelId="{8965C548-E4EF-42B6-BA48-F59C35DE8B32}" type="pres">
      <dgm:prSet presAssocID="{3403E4B1-7F17-46B3-BA75-9758B8681764}" presName="levelTx" presStyleLbl="revTx" presStyleIdx="0" presStyleCnt="0">
        <dgm:presLayoutVars>
          <dgm:chMax val="1"/>
          <dgm:bulletEnabled val="1"/>
        </dgm:presLayoutVars>
      </dgm:prSet>
      <dgm:spPr/>
    </dgm:pt>
    <dgm:pt modelId="{CF12E952-6761-4631-AA05-B9128E39340A}" type="pres">
      <dgm:prSet presAssocID="{DB471DA8-F8E6-4682-8A98-84D7698C229A}" presName="Name8" presStyleCnt="0"/>
      <dgm:spPr/>
    </dgm:pt>
    <dgm:pt modelId="{2D479564-C3DB-419A-B48E-8EA194CAA0BD}" type="pres">
      <dgm:prSet presAssocID="{DB471DA8-F8E6-4682-8A98-84D7698C229A}" presName="level" presStyleLbl="node1" presStyleIdx="2" presStyleCnt="5">
        <dgm:presLayoutVars>
          <dgm:chMax val="1"/>
          <dgm:bulletEnabled val="1"/>
        </dgm:presLayoutVars>
      </dgm:prSet>
      <dgm:spPr/>
    </dgm:pt>
    <dgm:pt modelId="{510F7966-C138-4C86-91A3-88CB36861497}" type="pres">
      <dgm:prSet presAssocID="{DB471DA8-F8E6-4682-8A98-84D7698C229A}" presName="levelTx" presStyleLbl="revTx" presStyleIdx="0" presStyleCnt="0">
        <dgm:presLayoutVars>
          <dgm:chMax val="1"/>
          <dgm:bulletEnabled val="1"/>
        </dgm:presLayoutVars>
      </dgm:prSet>
      <dgm:spPr/>
    </dgm:pt>
    <dgm:pt modelId="{7F48E3DE-0EA1-465D-AF4F-7A403B3E5911}" type="pres">
      <dgm:prSet presAssocID="{F2A02828-212B-46D0-9773-F8D0331F81D5}" presName="Name8" presStyleCnt="0"/>
      <dgm:spPr/>
    </dgm:pt>
    <dgm:pt modelId="{931FA64B-284C-44DE-A0BC-D0AB5554C16D}" type="pres">
      <dgm:prSet presAssocID="{F2A02828-212B-46D0-9773-F8D0331F81D5}" presName="level" presStyleLbl="node1" presStyleIdx="3" presStyleCnt="5">
        <dgm:presLayoutVars>
          <dgm:chMax val="1"/>
          <dgm:bulletEnabled val="1"/>
        </dgm:presLayoutVars>
      </dgm:prSet>
      <dgm:spPr/>
    </dgm:pt>
    <dgm:pt modelId="{17C49FD6-C062-4463-A87C-95323808B6E8}" type="pres">
      <dgm:prSet presAssocID="{F2A02828-212B-46D0-9773-F8D0331F81D5}" presName="levelTx" presStyleLbl="revTx" presStyleIdx="0" presStyleCnt="0">
        <dgm:presLayoutVars>
          <dgm:chMax val="1"/>
          <dgm:bulletEnabled val="1"/>
        </dgm:presLayoutVars>
      </dgm:prSet>
      <dgm:spPr/>
    </dgm:pt>
    <dgm:pt modelId="{250B459F-3AE6-4293-90F7-63CA9A3DF8AB}" type="pres">
      <dgm:prSet presAssocID="{75416EE3-21DF-41B3-A111-88B3135A0B78}" presName="Name8" presStyleCnt="0"/>
      <dgm:spPr/>
    </dgm:pt>
    <dgm:pt modelId="{35E7BC81-3DE9-4205-A0C5-4FF0A3E8076B}" type="pres">
      <dgm:prSet presAssocID="{75416EE3-21DF-41B3-A111-88B3135A0B78}" presName="level" presStyleLbl="node1" presStyleIdx="4" presStyleCnt="5" custScaleY="153031">
        <dgm:presLayoutVars>
          <dgm:chMax val="1"/>
          <dgm:bulletEnabled val="1"/>
        </dgm:presLayoutVars>
      </dgm:prSet>
      <dgm:spPr/>
    </dgm:pt>
    <dgm:pt modelId="{C7B2B6D3-ECB9-46C5-9B16-FD95B0C8E471}" type="pres">
      <dgm:prSet presAssocID="{75416EE3-21DF-41B3-A111-88B3135A0B78}" presName="levelTx" presStyleLbl="revTx" presStyleIdx="0" presStyleCnt="0">
        <dgm:presLayoutVars>
          <dgm:chMax val="1"/>
          <dgm:bulletEnabled val="1"/>
        </dgm:presLayoutVars>
      </dgm:prSet>
      <dgm:spPr/>
    </dgm:pt>
  </dgm:ptLst>
  <dgm:cxnLst>
    <dgm:cxn modelId="{06707008-3B70-48A0-91DD-3FC649FAE861}" type="presOf" srcId="{75416EE3-21DF-41B3-A111-88B3135A0B78}" destId="{35E7BC81-3DE9-4205-A0C5-4FF0A3E8076B}" srcOrd="0" destOrd="0" presId="urn:microsoft.com/office/officeart/2005/8/layout/pyramid3"/>
    <dgm:cxn modelId="{A2212C29-5017-40C4-96AF-6F47DC263808}" type="presOf" srcId="{3403E4B1-7F17-46B3-BA75-9758B8681764}" destId="{8965C548-E4EF-42B6-BA48-F59C35DE8B32}" srcOrd="1" destOrd="0" presId="urn:microsoft.com/office/officeart/2005/8/layout/pyramid3"/>
    <dgm:cxn modelId="{36F57E31-96ED-4118-9B36-7B192D9BCB25}" type="presOf" srcId="{7E4C4029-0518-414E-BDB0-65B80E9E686D}" destId="{CEF724A0-310F-4B58-93F2-D77C05A39A89}" srcOrd="1" destOrd="0" presId="urn:microsoft.com/office/officeart/2005/8/layout/pyramid3"/>
    <dgm:cxn modelId="{75BC4E39-0445-45D0-A579-FEEB64F3F85F}" srcId="{A091D522-E8E2-46B1-8E1A-3DA3BD131AB8}" destId="{7E4C4029-0518-414E-BDB0-65B80E9E686D}" srcOrd="0" destOrd="0" parTransId="{BA0EFECF-51DE-4331-98D1-1F0675E55B08}" sibTransId="{55428235-8216-451C-B853-C19AB60B2020}"/>
    <dgm:cxn modelId="{54EB883E-CD39-465D-A3D6-24B36DF304C3}" type="presOf" srcId="{7E4C4029-0518-414E-BDB0-65B80E9E686D}" destId="{5643CBD6-AA2D-4BBA-AF62-111825F151C7}" srcOrd="0" destOrd="0" presId="urn:microsoft.com/office/officeart/2005/8/layout/pyramid3"/>
    <dgm:cxn modelId="{5F7A1162-C838-4F26-ABDF-6CD4DC7141C7}" type="presOf" srcId="{DB471DA8-F8E6-4682-8A98-84D7698C229A}" destId="{2D479564-C3DB-419A-B48E-8EA194CAA0BD}" srcOrd="0" destOrd="0" presId="urn:microsoft.com/office/officeart/2005/8/layout/pyramid3"/>
    <dgm:cxn modelId="{71A70643-DF7D-4B51-B0F8-960A3B9E8343}" srcId="{A091D522-E8E2-46B1-8E1A-3DA3BD131AB8}" destId="{DB471DA8-F8E6-4682-8A98-84D7698C229A}" srcOrd="2" destOrd="0" parTransId="{BC0825B5-595E-4610-8C84-F0C6F94699BF}" sibTransId="{1D43B7C5-684F-464E-838C-313B1431B9EB}"/>
    <dgm:cxn modelId="{185D886D-02FF-4516-8AD1-DA5E193351BC}" type="presOf" srcId="{75416EE3-21DF-41B3-A111-88B3135A0B78}" destId="{C7B2B6D3-ECB9-46C5-9B16-FD95B0C8E471}" srcOrd="1" destOrd="0" presId="urn:microsoft.com/office/officeart/2005/8/layout/pyramid3"/>
    <dgm:cxn modelId="{BC1A4B75-5631-4902-A5F1-0BB8ED54A4C1}" type="presOf" srcId="{DB471DA8-F8E6-4682-8A98-84D7698C229A}" destId="{510F7966-C138-4C86-91A3-88CB36861497}" srcOrd="1" destOrd="0" presId="urn:microsoft.com/office/officeart/2005/8/layout/pyramid3"/>
    <dgm:cxn modelId="{104C2F8F-33BC-40C9-A059-EF0C520EA90C}" type="presOf" srcId="{3403E4B1-7F17-46B3-BA75-9758B8681764}" destId="{A96D8634-8917-4844-8F02-B91AF08BA2E7}" srcOrd="0" destOrd="0" presId="urn:microsoft.com/office/officeart/2005/8/layout/pyramid3"/>
    <dgm:cxn modelId="{01AAE1AF-11A7-488E-8451-0975FA7B67B2}" srcId="{A091D522-E8E2-46B1-8E1A-3DA3BD131AB8}" destId="{F2A02828-212B-46D0-9773-F8D0331F81D5}" srcOrd="3" destOrd="0" parTransId="{FD1B855C-767C-4273-A105-FB6CFFF0B2B2}" sibTransId="{216C9CEE-A360-49AC-A0D5-B2F12781B3D7}"/>
    <dgm:cxn modelId="{17CD74CD-D6C9-495D-93B0-8F9BB99A0E79}" type="presOf" srcId="{A091D522-E8E2-46B1-8E1A-3DA3BD131AB8}" destId="{9FE8E7D7-E488-41AC-B835-054DFEE8CCF5}" srcOrd="0" destOrd="0" presId="urn:microsoft.com/office/officeart/2005/8/layout/pyramid3"/>
    <dgm:cxn modelId="{870B1CD5-87DE-497E-8F79-93C0A898434B}" type="presOf" srcId="{F2A02828-212B-46D0-9773-F8D0331F81D5}" destId="{17C49FD6-C062-4463-A87C-95323808B6E8}" srcOrd="1" destOrd="0" presId="urn:microsoft.com/office/officeart/2005/8/layout/pyramid3"/>
    <dgm:cxn modelId="{CA759AEB-E4B2-4C2B-B273-A4FA60FAF1BF}" type="presOf" srcId="{F2A02828-212B-46D0-9773-F8D0331F81D5}" destId="{931FA64B-284C-44DE-A0BC-D0AB5554C16D}" srcOrd="0" destOrd="0" presId="urn:microsoft.com/office/officeart/2005/8/layout/pyramid3"/>
    <dgm:cxn modelId="{DD0477FA-10C3-443A-8348-E413CD678166}" srcId="{A091D522-E8E2-46B1-8E1A-3DA3BD131AB8}" destId="{75416EE3-21DF-41B3-A111-88B3135A0B78}" srcOrd="4" destOrd="0" parTransId="{C259390D-FB5A-404D-A3FD-AB56F25DCFE0}" sibTransId="{F93DF4A6-0A27-4C98-84D9-765B965EBC4B}"/>
    <dgm:cxn modelId="{D3FB56FE-6481-4562-ADBA-FA1CA6F1DC07}" srcId="{A091D522-E8E2-46B1-8E1A-3DA3BD131AB8}" destId="{3403E4B1-7F17-46B3-BA75-9758B8681764}" srcOrd="1" destOrd="0" parTransId="{347175B4-D60A-4E5F-B8ED-479302B66FF3}" sibTransId="{6BFEFB25-89F7-4E53-AACB-FCC824D9B249}"/>
    <dgm:cxn modelId="{12AA2902-E4DE-48DC-93C3-396AA321BF72}" type="presParOf" srcId="{9FE8E7D7-E488-41AC-B835-054DFEE8CCF5}" destId="{19EFEA0C-2474-4C9E-9A67-7F19AA4EF92E}" srcOrd="0" destOrd="0" presId="urn:microsoft.com/office/officeart/2005/8/layout/pyramid3"/>
    <dgm:cxn modelId="{422D1002-9070-4E0B-B854-8462ABC1A523}" type="presParOf" srcId="{19EFEA0C-2474-4C9E-9A67-7F19AA4EF92E}" destId="{5643CBD6-AA2D-4BBA-AF62-111825F151C7}" srcOrd="0" destOrd="0" presId="urn:microsoft.com/office/officeart/2005/8/layout/pyramid3"/>
    <dgm:cxn modelId="{97ABDF73-67B8-4ACB-BD2C-77660A411F7A}" type="presParOf" srcId="{19EFEA0C-2474-4C9E-9A67-7F19AA4EF92E}" destId="{CEF724A0-310F-4B58-93F2-D77C05A39A89}" srcOrd="1" destOrd="0" presId="urn:microsoft.com/office/officeart/2005/8/layout/pyramid3"/>
    <dgm:cxn modelId="{03C4B4F7-F935-4156-AA82-E7626425E0B3}" type="presParOf" srcId="{9FE8E7D7-E488-41AC-B835-054DFEE8CCF5}" destId="{6FD28016-5FBA-46E8-9742-A9AC7EED6F4B}" srcOrd="1" destOrd="0" presId="urn:microsoft.com/office/officeart/2005/8/layout/pyramid3"/>
    <dgm:cxn modelId="{BDCD5ABE-A5EC-424B-8892-4B44E309B64F}" type="presParOf" srcId="{6FD28016-5FBA-46E8-9742-A9AC7EED6F4B}" destId="{A96D8634-8917-4844-8F02-B91AF08BA2E7}" srcOrd="0" destOrd="0" presId="urn:microsoft.com/office/officeart/2005/8/layout/pyramid3"/>
    <dgm:cxn modelId="{DE000644-92FF-4192-8AE1-06B170F48CA3}" type="presParOf" srcId="{6FD28016-5FBA-46E8-9742-A9AC7EED6F4B}" destId="{8965C548-E4EF-42B6-BA48-F59C35DE8B32}" srcOrd="1" destOrd="0" presId="urn:microsoft.com/office/officeart/2005/8/layout/pyramid3"/>
    <dgm:cxn modelId="{7CF9EB25-E4A0-4271-B47C-6F6BC1AC0CBC}" type="presParOf" srcId="{9FE8E7D7-E488-41AC-B835-054DFEE8CCF5}" destId="{CF12E952-6761-4631-AA05-B9128E39340A}" srcOrd="2" destOrd="0" presId="urn:microsoft.com/office/officeart/2005/8/layout/pyramid3"/>
    <dgm:cxn modelId="{FCFA9F9A-DB1F-4D08-A11B-5133AE3C4E85}" type="presParOf" srcId="{CF12E952-6761-4631-AA05-B9128E39340A}" destId="{2D479564-C3DB-419A-B48E-8EA194CAA0BD}" srcOrd="0" destOrd="0" presId="urn:microsoft.com/office/officeart/2005/8/layout/pyramid3"/>
    <dgm:cxn modelId="{114CDD4A-AE65-4DD5-AED1-9D27AE36B50D}" type="presParOf" srcId="{CF12E952-6761-4631-AA05-B9128E39340A}" destId="{510F7966-C138-4C86-91A3-88CB36861497}" srcOrd="1" destOrd="0" presId="urn:microsoft.com/office/officeart/2005/8/layout/pyramid3"/>
    <dgm:cxn modelId="{49AE954F-9695-45D9-B5DE-4830E3FB4BDF}" type="presParOf" srcId="{9FE8E7D7-E488-41AC-B835-054DFEE8CCF5}" destId="{7F48E3DE-0EA1-465D-AF4F-7A403B3E5911}" srcOrd="3" destOrd="0" presId="urn:microsoft.com/office/officeart/2005/8/layout/pyramid3"/>
    <dgm:cxn modelId="{B6E86562-7B75-4077-B850-4E131BA7877A}" type="presParOf" srcId="{7F48E3DE-0EA1-465D-AF4F-7A403B3E5911}" destId="{931FA64B-284C-44DE-A0BC-D0AB5554C16D}" srcOrd="0" destOrd="0" presId="urn:microsoft.com/office/officeart/2005/8/layout/pyramid3"/>
    <dgm:cxn modelId="{9D92C211-374A-424F-AA0D-C5843435A362}" type="presParOf" srcId="{7F48E3DE-0EA1-465D-AF4F-7A403B3E5911}" destId="{17C49FD6-C062-4463-A87C-95323808B6E8}" srcOrd="1" destOrd="0" presId="urn:microsoft.com/office/officeart/2005/8/layout/pyramid3"/>
    <dgm:cxn modelId="{88C38801-FE2D-41E5-A0EF-CA6095FAAF2F}" type="presParOf" srcId="{9FE8E7D7-E488-41AC-B835-054DFEE8CCF5}" destId="{250B459F-3AE6-4293-90F7-63CA9A3DF8AB}" srcOrd="4" destOrd="0" presId="urn:microsoft.com/office/officeart/2005/8/layout/pyramid3"/>
    <dgm:cxn modelId="{EFA78053-93F8-45D0-9C67-A94A16AD233B}" type="presParOf" srcId="{250B459F-3AE6-4293-90F7-63CA9A3DF8AB}" destId="{35E7BC81-3DE9-4205-A0C5-4FF0A3E8076B}" srcOrd="0" destOrd="0" presId="urn:microsoft.com/office/officeart/2005/8/layout/pyramid3"/>
    <dgm:cxn modelId="{316283EF-9267-4986-ACCC-2B0A6F37E9C0}" type="presParOf" srcId="{250B459F-3AE6-4293-90F7-63CA9A3DF8AB}" destId="{C7B2B6D3-ECB9-46C5-9B16-FD95B0C8E471}" srcOrd="1" destOrd="0" presId="urn:microsoft.com/office/officeart/2005/8/layout/pyramid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91D522-E8E2-46B1-8E1A-3DA3BD131AB8}" type="doc">
      <dgm:prSet loTypeId="urn:microsoft.com/office/officeart/2005/8/layout/pyramid3" loCatId="pyramid" qsTypeId="urn:microsoft.com/office/officeart/2005/8/quickstyle/simple1" qsCatId="simple" csTypeId="urn:microsoft.com/office/officeart/2005/8/colors/colorful1" csCatId="colorful" phldr="1"/>
      <dgm:spPr/>
    </dgm:pt>
    <dgm:pt modelId="{7E4C4029-0518-414E-BDB0-65B80E9E686D}">
      <dgm:prSet phldrT="[Texte]"/>
      <dgm:spPr>
        <a:solidFill>
          <a:srgbClr val="00B050"/>
        </a:solidFill>
      </dgm:spPr>
      <dgm:t>
        <a:bodyPr/>
        <a:lstStyle/>
        <a:p>
          <a:r>
            <a:rPr lang="fr-FR">
              <a:solidFill>
                <a:schemeClr val="bg1"/>
              </a:solidFill>
            </a:rPr>
            <a:t>Partager ou échanger</a:t>
          </a:r>
          <a:endParaRPr lang="fr-BE">
            <a:solidFill>
              <a:schemeClr val="bg1"/>
            </a:solidFill>
          </a:endParaRPr>
        </a:p>
      </dgm:t>
    </dgm:pt>
    <dgm:pt modelId="{BA0EFECF-51DE-4331-98D1-1F0675E55B08}" type="parTrans" cxnId="{75BC4E39-0445-45D0-A579-FEEB64F3F85F}">
      <dgm:prSet/>
      <dgm:spPr/>
      <dgm:t>
        <a:bodyPr/>
        <a:lstStyle/>
        <a:p>
          <a:endParaRPr lang="fr-BE"/>
        </a:p>
      </dgm:t>
    </dgm:pt>
    <dgm:pt modelId="{55428235-8216-451C-B853-C19AB60B2020}" type="sibTrans" cxnId="{75BC4E39-0445-45D0-A579-FEEB64F3F85F}">
      <dgm:prSet/>
      <dgm:spPr/>
      <dgm:t>
        <a:bodyPr/>
        <a:lstStyle/>
        <a:p>
          <a:endParaRPr lang="fr-BE"/>
        </a:p>
      </dgm:t>
    </dgm:pt>
    <dgm:pt modelId="{3403E4B1-7F17-46B3-BA75-9758B8681764}">
      <dgm:prSet phldrT="[Texte]"/>
      <dgm:spPr>
        <a:solidFill>
          <a:srgbClr val="92D050"/>
        </a:solidFill>
      </dgm:spPr>
      <dgm:t>
        <a:bodyPr/>
        <a:lstStyle/>
        <a:p>
          <a:r>
            <a:rPr lang="fr-FR">
              <a:solidFill>
                <a:schemeClr val="bg1"/>
              </a:solidFill>
            </a:rPr>
            <a:t>Seconde main</a:t>
          </a:r>
          <a:endParaRPr lang="fr-BE">
            <a:solidFill>
              <a:schemeClr val="bg1"/>
            </a:solidFill>
          </a:endParaRPr>
        </a:p>
      </dgm:t>
    </dgm:pt>
    <dgm:pt modelId="{347175B4-D60A-4E5F-B8ED-479302B66FF3}" type="parTrans" cxnId="{D3FB56FE-6481-4562-ADBA-FA1CA6F1DC07}">
      <dgm:prSet/>
      <dgm:spPr/>
      <dgm:t>
        <a:bodyPr/>
        <a:lstStyle/>
        <a:p>
          <a:endParaRPr lang="fr-BE"/>
        </a:p>
      </dgm:t>
    </dgm:pt>
    <dgm:pt modelId="{6BFEFB25-89F7-4E53-AACB-FCC824D9B249}" type="sibTrans" cxnId="{D3FB56FE-6481-4562-ADBA-FA1CA6F1DC07}">
      <dgm:prSet/>
      <dgm:spPr/>
      <dgm:t>
        <a:bodyPr/>
        <a:lstStyle/>
        <a:p>
          <a:endParaRPr lang="fr-BE"/>
        </a:p>
      </dgm:t>
    </dgm:pt>
    <dgm:pt modelId="{DB471DA8-F8E6-4682-8A98-84D7698C229A}">
      <dgm:prSet phldrT="[Texte]"/>
      <dgm:spPr>
        <a:solidFill>
          <a:schemeClr val="accent5">
            <a:lumMod val="75000"/>
          </a:schemeClr>
        </a:solidFill>
      </dgm:spPr>
      <dgm:t>
        <a:bodyPr/>
        <a:lstStyle/>
        <a:p>
          <a:r>
            <a:rPr lang="fr-FR">
              <a:solidFill>
                <a:schemeClr val="bg1"/>
              </a:solidFill>
            </a:rPr>
            <a:t>Fabriquer soi-même</a:t>
          </a:r>
          <a:endParaRPr lang="fr-BE">
            <a:solidFill>
              <a:schemeClr val="bg1"/>
            </a:solidFill>
          </a:endParaRPr>
        </a:p>
      </dgm:t>
    </dgm:pt>
    <dgm:pt modelId="{BC0825B5-595E-4610-8C84-F0C6F94699BF}" type="parTrans" cxnId="{71A70643-DF7D-4B51-B0F8-960A3B9E8343}">
      <dgm:prSet/>
      <dgm:spPr/>
      <dgm:t>
        <a:bodyPr/>
        <a:lstStyle/>
        <a:p>
          <a:endParaRPr lang="fr-BE"/>
        </a:p>
      </dgm:t>
    </dgm:pt>
    <dgm:pt modelId="{1D43B7C5-684F-464E-838C-313B1431B9EB}" type="sibTrans" cxnId="{71A70643-DF7D-4B51-B0F8-960A3B9E8343}">
      <dgm:prSet/>
      <dgm:spPr/>
      <dgm:t>
        <a:bodyPr/>
        <a:lstStyle/>
        <a:p>
          <a:endParaRPr lang="fr-BE"/>
        </a:p>
      </dgm:t>
    </dgm:pt>
    <dgm:pt modelId="{F2A02828-212B-46D0-9773-F8D0331F81D5}">
      <dgm:prSet phldrT="[Texte]"/>
      <dgm:spPr>
        <a:solidFill>
          <a:srgbClr val="FFC000"/>
        </a:solidFill>
      </dgm:spPr>
      <dgm:t>
        <a:bodyPr/>
        <a:lstStyle/>
        <a:p>
          <a:r>
            <a:rPr lang="fr-FR">
              <a:solidFill>
                <a:schemeClr val="bg1"/>
              </a:solidFill>
            </a:rPr>
            <a:t>Utiliser ce que j’ai</a:t>
          </a:r>
          <a:endParaRPr lang="fr-BE">
            <a:solidFill>
              <a:schemeClr val="bg1"/>
            </a:solidFill>
          </a:endParaRPr>
        </a:p>
      </dgm:t>
    </dgm:pt>
    <dgm:pt modelId="{FD1B855C-767C-4273-A105-FB6CFFF0B2B2}" type="parTrans" cxnId="{01AAE1AF-11A7-488E-8451-0975FA7B67B2}">
      <dgm:prSet/>
      <dgm:spPr/>
      <dgm:t>
        <a:bodyPr/>
        <a:lstStyle/>
        <a:p>
          <a:endParaRPr lang="fr-BE"/>
        </a:p>
      </dgm:t>
    </dgm:pt>
    <dgm:pt modelId="{216C9CEE-A360-49AC-A0D5-B2F12781B3D7}" type="sibTrans" cxnId="{01AAE1AF-11A7-488E-8451-0975FA7B67B2}">
      <dgm:prSet/>
      <dgm:spPr/>
      <dgm:t>
        <a:bodyPr/>
        <a:lstStyle/>
        <a:p>
          <a:endParaRPr lang="fr-BE"/>
        </a:p>
      </dgm:t>
    </dgm:pt>
    <dgm:pt modelId="{75416EE3-21DF-41B3-A111-88B3135A0B78}">
      <dgm:prSet phldrT="[Texte]"/>
      <dgm:spPr>
        <a:solidFill>
          <a:srgbClr val="C00000"/>
        </a:solidFill>
      </dgm:spPr>
      <dgm:t>
        <a:bodyPr anchor="t"/>
        <a:lstStyle/>
        <a:p>
          <a:pPr>
            <a:lnSpc>
              <a:spcPct val="100000"/>
            </a:lnSpc>
          </a:pPr>
          <a:r>
            <a:rPr lang="fr-BE">
              <a:solidFill>
                <a:schemeClr val="bg1"/>
              </a:solidFill>
            </a:rPr>
            <a:t>Acheter</a:t>
          </a:r>
        </a:p>
      </dgm:t>
    </dgm:pt>
    <dgm:pt modelId="{C259390D-FB5A-404D-A3FD-AB56F25DCFE0}" type="parTrans" cxnId="{DD0477FA-10C3-443A-8348-E413CD678166}">
      <dgm:prSet/>
      <dgm:spPr/>
      <dgm:t>
        <a:bodyPr/>
        <a:lstStyle/>
        <a:p>
          <a:endParaRPr lang="fr-BE"/>
        </a:p>
      </dgm:t>
    </dgm:pt>
    <dgm:pt modelId="{F93DF4A6-0A27-4C98-84D9-765B965EBC4B}" type="sibTrans" cxnId="{DD0477FA-10C3-443A-8348-E413CD678166}">
      <dgm:prSet/>
      <dgm:spPr/>
      <dgm:t>
        <a:bodyPr/>
        <a:lstStyle/>
        <a:p>
          <a:endParaRPr lang="fr-BE"/>
        </a:p>
      </dgm:t>
    </dgm:pt>
    <dgm:pt modelId="{9FE8E7D7-E488-41AC-B835-054DFEE8CCF5}" type="pres">
      <dgm:prSet presAssocID="{A091D522-E8E2-46B1-8E1A-3DA3BD131AB8}" presName="Name0" presStyleCnt="0">
        <dgm:presLayoutVars>
          <dgm:dir/>
          <dgm:animLvl val="lvl"/>
          <dgm:resizeHandles val="exact"/>
        </dgm:presLayoutVars>
      </dgm:prSet>
      <dgm:spPr/>
    </dgm:pt>
    <dgm:pt modelId="{19EFEA0C-2474-4C9E-9A67-7F19AA4EF92E}" type="pres">
      <dgm:prSet presAssocID="{7E4C4029-0518-414E-BDB0-65B80E9E686D}" presName="Name8" presStyleCnt="0"/>
      <dgm:spPr/>
    </dgm:pt>
    <dgm:pt modelId="{5643CBD6-AA2D-4BBA-AF62-111825F151C7}" type="pres">
      <dgm:prSet presAssocID="{7E4C4029-0518-414E-BDB0-65B80E9E686D}" presName="level" presStyleLbl="node1" presStyleIdx="0" presStyleCnt="5">
        <dgm:presLayoutVars>
          <dgm:chMax val="1"/>
          <dgm:bulletEnabled val="1"/>
        </dgm:presLayoutVars>
      </dgm:prSet>
      <dgm:spPr/>
    </dgm:pt>
    <dgm:pt modelId="{CEF724A0-310F-4B58-93F2-D77C05A39A89}" type="pres">
      <dgm:prSet presAssocID="{7E4C4029-0518-414E-BDB0-65B80E9E686D}" presName="levelTx" presStyleLbl="revTx" presStyleIdx="0" presStyleCnt="0">
        <dgm:presLayoutVars>
          <dgm:chMax val="1"/>
          <dgm:bulletEnabled val="1"/>
        </dgm:presLayoutVars>
      </dgm:prSet>
      <dgm:spPr/>
    </dgm:pt>
    <dgm:pt modelId="{6FD28016-5FBA-46E8-9742-A9AC7EED6F4B}" type="pres">
      <dgm:prSet presAssocID="{3403E4B1-7F17-46B3-BA75-9758B8681764}" presName="Name8" presStyleCnt="0"/>
      <dgm:spPr/>
    </dgm:pt>
    <dgm:pt modelId="{A96D8634-8917-4844-8F02-B91AF08BA2E7}" type="pres">
      <dgm:prSet presAssocID="{3403E4B1-7F17-46B3-BA75-9758B8681764}" presName="level" presStyleLbl="node1" presStyleIdx="1" presStyleCnt="5">
        <dgm:presLayoutVars>
          <dgm:chMax val="1"/>
          <dgm:bulletEnabled val="1"/>
        </dgm:presLayoutVars>
      </dgm:prSet>
      <dgm:spPr/>
    </dgm:pt>
    <dgm:pt modelId="{8965C548-E4EF-42B6-BA48-F59C35DE8B32}" type="pres">
      <dgm:prSet presAssocID="{3403E4B1-7F17-46B3-BA75-9758B8681764}" presName="levelTx" presStyleLbl="revTx" presStyleIdx="0" presStyleCnt="0">
        <dgm:presLayoutVars>
          <dgm:chMax val="1"/>
          <dgm:bulletEnabled val="1"/>
        </dgm:presLayoutVars>
      </dgm:prSet>
      <dgm:spPr/>
    </dgm:pt>
    <dgm:pt modelId="{CF12E952-6761-4631-AA05-B9128E39340A}" type="pres">
      <dgm:prSet presAssocID="{DB471DA8-F8E6-4682-8A98-84D7698C229A}" presName="Name8" presStyleCnt="0"/>
      <dgm:spPr/>
    </dgm:pt>
    <dgm:pt modelId="{2D479564-C3DB-419A-B48E-8EA194CAA0BD}" type="pres">
      <dgm:prSet presAssocID="{DB471DA8-F8E6-4682-8A98-84D7698C229A}" presName="level" presStyleLbl="node1" presStyleIdx="2" presStyleCnt="5">
        <dgm:presLayoutVars>
          <dgm:chMax val="1"/>
          <dgm:bulletEnabled val="1"/>
        </dgm:presLayoutVars>
      </dgm:prSet>
      <dgm:spPr/>
    </dgm:pt>
    <dgm:pt modelId="{510F7966-C138-4C86-91A3-88CB36861497}" type="pres">
      <dgm:prSet presAssocID="{DB471DA8-F8E6-4682-8A98-84D7698C229A}" presName="levelTx" presStyleLbl="revTx" presStyleIdx="0" presStyleCnt="0">
        <dgm:presLayoutVars>
          <dgm:chMax val="1"/>
          <dgm:bulletEnabled val="1"/>
        </dgm:presLayoutVars>
      </dgm:prSet>
      <dgm:spPr/>
    </dgm:pt>
    <dgm:pt modelId="{7F48E3DE-0EA1-465D-AF4F-7A403B3E5911}" type="pres">
      <dgm:prSet presAssocID="{F2A02828-212B-46D0-9773-F8D0331F81D5}" presName="Name8" presStyleCnt="0"/>
      <dgm:spPr/>
    </dgm:pt>
    <dgm:pt modelId="{931FA64B-284C-44DE-A0BC-D0AB5554C16D}" type="pres">
      <dgm:prSet presAssocID="{F2A02828-212B-46D0-9773-F8D0331F81D5}" presName="level" presStyleLbl="node1" presStyleIdx="3" presStyleCnt="5">
        <dgm:presLayoutVars>
          <dgm:chMax val="1"/>
          <dgm:bulletEnabled val="1"/>
        </dgm:presLayoutVars>
      </dgm:prSet>
      <dgm:spPr/>
    </dgm:pt>
    <dgm:pt modelId="{17C49FD6-C062-4463-A87C-95323808B6E8}" type="pres">
      <dgm:prSet presAssocID="{F2A02828-212B-46D0-9773-F8D0331F81D5}" presName="levelTx" presStyleLbl="revTx" presStyleIdx="0" presStyleCnt="0">
        <dgm:presLayoutVars>
          <dgm:chMax val="1"/>
          <dgm:bulletEnabled val="1"/>
        </dgm:presLayoutVars>
      </dgm:prSet>
      <dgm:spPr/>
    </dgm:pt>
    <dgm:pt modelId="{250B459F-3AE6-4293-90F7-63CA9A3DF8AB}" type="pres">
      <dgm:prSet presAssocID="{75416EE3-21DF-41B3-A111-88B3135A0B78}" presName="Name8" presStyleCnt="0"/>
      <dgm:spPr/>
    </dgm:pt>
    <dgm:pt modelId="{35E7BC81-3DE9-4205-A0C5-4FF0A3E8076B}" type="pres">
      <dgm:prSet presAssocID="{75416EE3-21DF-41B3-A111-88B3135A0B78}" presName="level" presStyleLbl="node1" presStyleIdx="4" presStyleCnt="5" custScaleY="153031">
        <dgm:presLayoutVars>
          <dgm:chMax val="1"/>
          <dgm:bulletEnabled val="1"/>
        </dgm:presLayoutVars>
      </dgm:prSet>
      <dgm:spPr/>
    </dgm:pt>
    <dgm:pt modelId="{C7B2B6D3-ECB9-46C5-9B16-FD95B0C8E471}" type="pres">
      <dgm:prSet presAssocID="{75416EE3-21DF-41B3-A111-88B3135A0B78}" presName="levelTx" presStyleLbl="revTx" presStyleIdx="0" presStyleCnt="0">
        <dgm:presLayoutVars>
          <dgm:chMax val="1"/>
          <dgm:bulletEnabled val="1"/>
        </dgm:presLayoutVars>
      </dgm:prSet>
      <dgm:spPr/>
    </dgm:pt>
  </dgm:ptLst>
  <dgm:cxnLst>
    <dgm:cxn modelId="{06707008-3B70-48A0-91DD-3FC649FAE861}" type="presOf" srcId="{75416EE3-21DF-41B3-A111-88B3135A0B78}" destId="{35E7BC81-3DE9-4205-A0C5-4FF0A3E8076B}" srcOrd="0" destOrd="0" presId="urn:microsoft.com/office/officeart/2005/8/layout/pyramid3"/>
    <dgm:cxn modelId="{A2212C29-5017-40C4-96AF-6F47DC263808}" type="presOf" srcId="{3403E4B1-7F17-46B3-BA75-9758B8681764}" destId="{8965C548-E4EF-42B6-BA48-F59C35DE8B32}" srcOrd="1" destOrd="0" presId="urn:microsoft.com/office/officeart/2005/8/layout/pyramid3"/>
    <dgm:cxn modelId="{36F57E31-96ED-4118-9B36-7B192D9BCB25}" type="presOf" srcId="{7E4C4029-0518-414E-BDB0-65B80E9E686D}" destId="{CEF724A0-310F-4B58-93F2-D77C05A39A89}" srcOrd="1" destOrd="0" presId="urn:microsoft.com/office/officeart/2005/8/layout/pyramid3"/>
    <dgm:cxn modelId="{75BC4E39-0445-45D0-A579-FEEB64F3F85F}" srcId="{A091D522-E8E2-46B1-8E1A-3DA3BD131AB8}" destId="{7E4C4029-0518-414E-BDB0-65B80E9E686D}" srcOrd="0" destOrd="0" parTransId="{BA0EFECF-51DE-4331-98D1-1F0675E55B08}" sibTransId="{55428235-8216-451C-B853-C19AB60B2020}"/>
    <dgm:cxn modelId="{54EB883E-CD39-465D-A3D6-24B36DF304C3}" type="presOf" srcId="{7E4C4029-0518-414E-BDB0-65B80E9E686D}" destId="{5643CBD6-AA2D-4BBA-AF62-111825F151C7}" srcOrd="0" destOrd="0" presId="urn:microsoft.com/office/officeart/2005/8/layout/pyramid3"/>
    <dgm:cxn modelId="{5F7A1162-C838-4F26-ABDF-6CD4DC7141C7}" type="presOf" srcId="{DB471DA8-F8E6-4682-8A98-84D7698C229A}" destId="{2D479564-C3DB-419A-B48E-8EA194CAA0BD}" srcOrd="0" destOrd="0" presId="urn:microsoft.com/office/officeart/2005/8/layout/pyramid3"/>
    <dgm:cxn modelId="{71A70643-DF7D-4B51-B0F8-960A3B9E8343}" srcId="{A091D522-E8E2-46B1-8E1A-3DA3BD131AB8}" destId="{DB471DA8-F8E6-4682-8A98-84D7698C229A}" srcOrd="2" destOrd="0" parTransId="{BC0825B5-595E-4610-8C84-F0C6F94699BF}" sibTransId="{1D43B7C5-684F-464E-838C-313B1431B9EB}"/>
    <dgm:cxn modelId="{185D886D-02FF-4516-8AD1-DA5E193351BC}" type="presOf" srcId="{75416EE3-21DF-41B3-A111-88B3135A0B78}" destId="{C7B2B6D3-ECB9-46C5-9B16-FD95B0C8E471}" srcOrd="1" destOrd="0" presId="urn:microsoft.com/office/officeart/2005/8/layout/pyramid3"/>
    <dgm:cxn modelId="{BC1A4B75-5631-4902-A5F1-0BB8ED54A4C1}" type="presOf" srcId="{DB471DA8-F8E6-4682-8A98-84D7698C229A}" destId="{510F7966-C138-4C86-91A3-88CB36861497}" srcOrd="1" destOrd="0" presId="urn:microsoft.com/office/officeart/2005/8/layout/pyramid3"/>
    <dgm:cxn modelId="{104C2F8F-33BC-40C9-A059-EF0C520EA90C}" type="presOf" srcId="{3403E4B1-7F17-46B3-BA75-9758B8681764}" destId="{A96D8634-8917-4844-8F02-B91AF08BA2E7}" srcOrd="0" destOrd="0" presId="urn:microsoft.com/office/officeart/2005/8/layout/pyramid3"/>
    <dgm:cxn modelId="{01AAE1AF-11A7-488E-8451-0975FA7B67B2}" srcId="{A091D522-E8E2-46B1-8E1A-3DA3BD131AB8}" destId="{F2A02828-212B-46D0-9773-F8D0331F81D5}" srcOrd="3" destOrd="0" parTransId="{FD1B855C-767C-4273-A105-FB6CFFF0B2B2}" sibTransId="{216C9CEE-A360-49AC-A0D5-B2F12781B3D7}"/>
    <dgm:cxn modelId="{17CD74CD-D6C9-495D-93B0-8F9BB99A0E79}" type="presOf" srcId="{A091D522-E8E2-46B1-8E1A-3DA3BD131AB8}" destId="{9FE8E7D7-E488-41AC-B835-054DFEE8CCF5}" srcOrd="0" destOrd="0" presId="urn:microsoft.com/office/officeart/2005/8/layout/pyramid3"/>
    <dgm:cxn modelId="{870B1CD5-87DE-497E-8F79-93C0A898434B}" type="presOf" srcId="{F2A02828-212B-46D0-9773-F8D0331F81D5}" destId="{17C49FD6-C062-4463-A87C-95323808B6E8}" srcOrd="1" destOrd="0" presId="urn:microsoft.com/office/officeart/2005/8/layout/pyramid3"/>
    <dgm:cxn modelId="{CA759AEB-E4B2-4C2B-B273-A4FA60FAF1BF}" type="presOf" srcId="{F2A02828-212B-46D0-9773-F8D0331F81D5}" destId="{931FA64B-284C-44DE-A0BC-D0AB5554C16D}" srcOrd="0" destOrd="0" presId="urn:microsoft.com/office/officeart/2005/8/layout/pyramid3"/>
    <dgm:cxn modelId="{DD0477FA-10C3-443A-8348-E413CD678166}" srcId="{A091D522-E8E2-46B1-8E1A-3DA3BD131AB8}" destId="{75416EE3-21DF-41B3-A111-88B3135A0B78}" srcOrd="4" destOrd="0" parTransId="{C259390D-FB5A-404D-A3FD-AB56F25DCFE0}" sibTransId="{F93DF4A6-0A27-4C98-84D9-765B965EBC4B}"/>
    <dgm:cxn modelId="{D3FB56FE-6481-4562-ADBA-FA1CA6F1DC07}" srcId="{A091D522-E8E2-46B1-8E1A-3DA3BD131AB8}" destId="{3403E4B1-7F17-46B3-BA75-9758B8681764}" srcOrd="1" destOrd="0" parTransId="{347175B4-D60A-4E5F-B8ED-479302B66FF3}" sibTransId="{6BFEFB25-89F7-4E53-AACB-FCC824D9B249}"/>
    <dgm:cxn modelId="{12AA2902-E4DE-48DC-93C3-396AA321BF72}" type="presParOf" srcId="{9FE8E7D7-E488-41AC-B835-054DFEE8CCF5}" destId="{19EFEA0C-2474-4C9E-9A67-7F19AA4EF92E}" srcOrd="0" destOrd="0" presId="urn:microsoft.com/office/officeart/2005/8/layout/pyramid3"/>
    <dgm:cxn modelId="{422D1002-9070-4E0B-B854-8462ABC1A523}" type="presParOf" srcId="{19EFEA0C-2474-4C9E-9A67-7F19AA4EF92E}" destId="{5643CBD6-AA2D-4BBA-AF62-111825F151C7}" srcOrd="0" destOrd="0" presId="urn:microsoft.com/office/officeart/2005/8/layout/pyramid3"/>
    <dgm:cxn modelId="{97ABDF73-67B8-4ACB-BD2C-77660A411F7A}" type="presParOf" srcId="{19EFEA0C-2474-4C9E-9A67-7F19AA4EF92E}" destId="{CEF724A0-310F-4B58-93F2-D77C05A39A89}" srcOrd="1" destOrd="0" presId="urn:microsoft.com/office/officeart/2005/8/layout/pyramid3"/>
    <dgm:cxn modelId="{03C4B4F7-F935-4156-AA82-E7626425E0B3}" type="presParOf" srcId="{9FE8E7D7-E488-41AC-B835-054DFEE8CCF5}" destId="{6FD28016-5FBA-46E8-9742-A9AC7EED6F4B}" srcOrd="1" destOrd="0" presId="urn:microsoft.com/office/officeart/2005/8/layout/pyramid3"/>
    <dgm:cxn modelId="{BDCD5ABE-A5EC-424B-8892-4B44E309B64F}" type="presParOf" srcId="{6FD28016-5FBA-46E8-9742-A9AC7EED6F4B}" destId="{A96D8634-8917-4844-8F02-B91AF08BA2E7}" srcOrd="0" destOrd="0" presId="urn:microsoft.com/office/officeart/2005/8/layout/pyramid3"/>
    <dgm:cxn modelId="{DE000644-92FF-4192-8AE1-06B170F48CA3}" type="presParOf" srcId="{6FD28016-5FBA-46E8-9742-A9AC7EED6F4B}" destId="{8965C548-E4EF-42B6-BA48-F59C35DE8B32}" srcOrd="1" destOrd="0" presId="urn:microsoft.com/office/officeart/2005/8/layout/pyramid3"/>
    <dgm:cxn modelId="{7CF9EB25-E4A0-4271-B47C-6F6BC1AC0CBC}" type="presParOf" srcId="{9FE8E7D7-E488-41AC-B835-054DFEE8CCF5}" destId="{CF12E952-6761-4631-AA05-B9128E39340A}" srcOrd="2" destOrd="0" presId="urn:microsoft.com/office/officeart/2005/8/layout/pyramid3"/>
    <dgm:cxn modelId="{FCFA9F9A-DB1F-4D08-A11B-5133AE3C4E85}" type="presParOf" srcId="{CF12E952-6761-4631-AA05-B9128E39340A}" destId="{2D479564-C3DB-419A-B48E-8EA194CAA0BD}" srcOrd="0" destOrd="0" presId="urn:microsoft.com/office/officeart/2005/8/layout/pyramid3"/>
    <dgm:cxn modelId="{114CDD4A-AE65-4DD5-AED1-9D27AE36B50D}" type="presParOf" srcId="{CF12E952-6761-4631-AA05-B9128E39340A}" destId="{510F7966-C138-4C86-91A3-88CB36861497}" srcOrd="1" destOrd="0" presId="urn:microsoft.com/office/officeart/2005/8/layout/pyramid3"/>
    <dgm:cxn modelId="{49AE954F-9695-45D9-B5DE-4830E3FB4BDF}" type="presParOf" srcId="{9FE8E7D7-E488-41AC-B835-054DFEE8CCF5}" destId="{7F48E3DE-0EA1-465D-AF4F-7A403B3E5911}" srcOrd="3" destOrd="0" presId="urn:microsoft.com/office/officeart/2005/8/layout/pyramid3"/>
    <dgm:cxn modelId="{B6E86562-7B75-4077-B850-4E131BA7877A}" type="presParOf" srcId="{7F48E3DE-0EA1-465D-AF4F-7A403B3E5911}" destId="{931FA64B-284C-44DE-A0BC-D0AB5554C16D}" srcOrd="0" destOrd="0" presId="urn:microsoft.com/office/officeart/2005/8/layout/pyramid3"/>
    <dgm:cxn modelId="{9D92C211-374A-424F-AA0D-C5843435A362}" type="presParOf" srcId="{7F48E3DE-0EA1-465D-AF4F-7A403B3E5911}" destId="{17C49FD6-C062-4463-A87C-95323808B6E8}" srcOrd="1" destOrd="0" presId="urn:microsoft.com/office/officeart/2005/8/layout/pyramid3"/>
    <dgm:cxn modelId="{88C38801-FE2D-41E5-A0EF-CA6095FAAF2F}" type="presParOf" srcId="{9FE8E7D7-E488-41AC-B835-054DFEE8CCF5}" destId="{250B459F-3AE6-4293-90F7-63CA9A3DF8AB}" srcOrd="4" destOrd="0" presId="urn:microsoft.com/office/officeart/2005/8/layout/pyramid3"/>
    <dgm:cxn modelId="{EFA78053-93F8-45D0-9C67-A94A16AD233B}" type="presParOf" srcId="{250B459F-3AE6-4293-90F7-63CA9A3DF8AB}" destId="{35E7BC81-3DE9-4205-A0C5-4FF0A3E8076B}" srcOrd="0" destOrd="0" presId="urn:microsoft.com/office/officeart/2005/8/layout/pyramid3"/>
    <dgm:cxn modelId="{316283EF-9267-4986-ACCC-2B0A6F37E9C0}" type="presParOf" srcId="{250B459F-3AE6-4293-90F7-63CA9A3DF8AB}" destId="{C7B2B6D3-ECB9-46C5-9B16-FD95B0C8E471}"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91D522-E8E2-46B1-8E1A-3DA3BD131AB8}" type="doc">
      <dgm:prSet loTypeId="urn:microsoft.com/office/officeart/2005/8/layout/pyramid3" loCatId="pyramid" qsTypeId="urn:microsoft.com/office/officeart/2005/8/quickstyle/simple1" qsCatId="simple" csTypeId="urn:microsoft.com/office/officeart/2005/8/colors/colorful1" csCatId="colorful" phldr="1"/>
      <dgm:spPr/>
    </dgm:pt>
    <dgm:pt modelId="{7E4C4029-0518-414E-BDB0-65B80E9E686D}">
      <dgm:prSet phldrT="[Texte]"/>
      <dgm:spPr>
        <a:solidFill>
          <a:srgbClr val="00B050"/>
        </a:solidFill>
      </dgm:spPr>
      <dgm:t>
        <a:bodyPr/>
        <a:lstStyle/>
        <a:p>
          <a:r>
            <a:rPr lang="fr-FR">
              <a:solidFill>
                <a:schemeClr val="bg1"/>
              </a:solidFill>
            </a:rPr>
            <a:t>Utiliser ce que j’ai</a:t>
          </a:r>
          <a:endParaRPr lang="fr-BE">
            <a:solidFill>
              <a:schemeClr val="bg1"/>
            </a:solidFill>
          </a:endParaRPr>
        </a:p>
      </dgm:t>
    </dgm:pt>
    <dgm:pt modelId="{BA0EFECF-51DE-4331-98D1-1F0675E55B08}" type="parTrans" cxnId="{75BC4E39-0445-45D0-A579-FEEB64F3F85F}">
      <dgm:prSet/>
      <dgm:spPr/>
      <dgm:t>
        <a:bodyPr/>
        <a:lstStyle/>
        <a:p>
          <a:endParaRPr lang="fr-BE"/>
        </a:p>
      </dgm:t>
    </dgm:pt>
    <dgm:pt modelId="{55428235-8216-451C-B853-C19AB60B2020}" type="sibTrans" cxnId="{75BC4E39-0445-45D0-A579-FEEB64F3F85F}">
      <dgm:prSet/>
      <dgm:spPr/>
      <dgm:t>
        <a:bodyPr/>
        <a:lstStyle/>
        <a:p>
          <a:endParaRPr lang="fr-BE"/>
        </a:p>
      </dgm:t>
    </dgm:pt>
    <dgm:pt modelId="{3403E4B1-7F17-46B3-BA75-9758B8681764}">
      <dgm:prSet phldrT="[Texte]"/>
      <dgm:spPr>
        <a:solidFill>
          <a:srgbClr val="92D050"/>
        </a:solidFill>
      </dgm:spPr>
      <dgm:t>
        <a:bodyPr/>
        <a:lstStyle/>
        <a:p>
          <a:r>
            <a:rPr lang="fr-FR">
              <a:solidFill>
                <a:schemeClr val="bg1"/>
              </a:solidFill>
            </a:rPr>
            <a:t>Partager ou échanger</a:t>
          </a:r>
          <a:endParaRPr lang="fr-BE">
            <a:solidFill>
              <a:schemeClr val="bg1"/>
            </a:solidFill>
          </a:endParaRPr>
        </a:p>
      </dgm:t>
    </dgm:pt>
    <dgm:pt modelId="{347175B4-D60A-4E5F-B8ED-479302B66FF3}" type="parTrans" cxnId="{D3FB56FE-6481-4562-ADBA-FA1CA6F1DC07}">
      <dgm:prSet/>
      <dgm:spPr/>
      <dgm:t>
        <a:bodyPr/>
        <a:lstStyle/>
        <a:p>
          <a:endParaRPr lang="fr-BE"/>
        </a:p>
      </dgm:t>
    </dgm:pt>
    <dgm:pt modelId="{6BFEFB25-89F7-4E53-AACB-FCC824D9B249}" type="sibTrans" cxnId="{D3FB56FE-6481-4562-ADBA-FA1CA6F1DC07}">
      <dgm:prSet/>
      <dgm:spPr/>
      <dgm:t>
        <a:bodyPr/>
        <a:lstStyle/>
        <a:p>
          <a:endParaRPr lang="fr-BE"/>
        </a:p>
      </dgm:t>
    </dgm:pt>
    <dgm:pt modelId="{DB471DA8-F8E6-4682-8A98-84D7698C229A}">
      <dgm:prSet phldrT="[Texte]"/>
      <dgm:spPr>
        <a:solidFill>
          <a:schemeClr val="accent5">
            <a:lumMod val="75000"/>
          </a:schemeClr>
        </a:solidFill>
      </dgm:spPr>
      <dgm:t>
        <a:bodyPr/>
        <a:lstStyle/>
        <a:p>
          <a:r>
            <a:rPr lang="fr-FR">
              <a:solidFill>
                <a:schemeClr val="bg1"/>
              </a:solidFill>
            </a:rPr>
            <a:t>Seconde main</a:t>
          </a:r>
          <a:endParaRPr lang="fr-BE">
            <a:solidFill>
              <a:schemeClr val="bg1"/>
            </a:solidFill>
          </a:endParaRPr>
        </a:p>
      </dgm:t>
    </dgm:pt>
    <dgm:pt modelId="{BC0825B5-595E-4610-8C84-F0C6F94699BF}" type="parTrans" cxnId="{71A70643-DF7D-4B51-B0F8-960A3B9E8343}">
      <dgm:prSet/>
      <dgm:spPr/>
      <dgm:t>
        <a:bodyPr/>
        <a:lstStyle/>
        <a:p>
          <a:endParaRPr lang="fr-BE"/>
        </a:p>
      </dgm:t>
    </dgm:pt>
    <dgm:pt modelId="{1D43B7C5-684F-464E-838C-313B1431B9EB}" type="sibTrans" cxnId="{71A70643-DF7D-4B51-B0F8-960A3B9E8343}">
      <dgm:prSet/>
      <dgm:spPr/>
      <dgm:t>
        <a:bodyPr/>
        <a:lstStyle/>
        <a:p>
          <a:endParaRPr lang="fr-BE"/>
        </a:p>
      </dgm:t>
    </dgm:pt>
    <dgm:pt modelId="{F2A02828-212B-46D0-9773-F8D0331F81D5}">
      <dgm:prSet phldrT="[Texte]"/>
      <dgm:spPr>
        <a:solidFill>
          <a:srgbClr val="FFC000"/>
        </a:solidFill>
      </dgm:spPr>
      <dgm:t>
        <a:bodyPr/>
        <a:lstStyle/>
        <a:p>
          <a:r>
            <a:rPr lang="fr-FR">
              <a:solidFill>
                <a:schemeClr val="bg1"/>
              </a:solidFill>
            </a:rPr>
            <a:t>Fabriquer soi-même</a:t>
          </a:r>
          <a:endParaRPr lang="fr-BE">
            <a:solidFill>
              <a:schemeClr val="bg1"/>
            </a:solidFill>
          </a:endParaRPr>
        </a:p>
      </dgm:t>
    </dgm:pt>
    <dgm:pt modelId="{FD1B855C-767C-4273-A105-FB6CFFF0B2B2}" type="parTrans" cxnId="{01AAE1AF-11A7-488E-8451-0975FA7B67B2}">
      <dgm:prSet/>
      <dgm:spPr/>
      <dgm:t>
        <a:bodyPr/>
        <a:lstStyle/>
        <a:p>
          <a:endParaRPr lang="fr-BE"/>
        </a:p>
      </dgm:t>
    </dgm:pt>
    <dgm:pt modelId="{216C9CEE-A360-49AC-A0D5-B2F12781B3D7}" type="sibTrans" cxnId="{01AAE1AF-11A7-488E-8451-0975FA7B67B2}">
      <dgm:prSet/>
      <dgm:spPr/>
      <dgm:t>
        <a:bodyPr/>
        <a:lstStyle/>
        <a:p>
          <a:endParaRPr lang="fr-BE"/>
        </a:p>
      </dgm:t>
    </dgm:pt>
    <dgm:pt modelId="{75416EE3-21DF-41B3-A111-88B3135A0B78}">
      <dgm:prSet phldrT="[Texte]"/>
      <dgm:spPr>
        <a:solidFill>
          <a:srgbClr val="C00000"/>
        </a:solidFill>
      </dgm:spPr>
      <dgm:t>
        <a:bodyPr anchor="t"/>
        <a:lstStyle/>
        <a:p>
          <a:pPr>
            <a:lnSpc>
              <a:spcPct val="100000"/>
            </a:lnSpc>
          </a:pPr>
          <a:r>
            <a:rPr lang="fr-FR">
              <a:solidFill>
                <a:schemeClr val="bg1"/>
              </a:solidFill>
            </a:rPr>
            <a:t>Acheter</a:t>
          </a:r>
          <a:endParaRPr lang="fr-BE">
            <a:solidFill>
              <a:schemeClr val="bg1"/>
            </a:solidFill>
          </a:endParaRPr>
        </a:p>
      </dgm:t>
    </dgm:pt>
    <dgm:pt modelId="{C259390D-FB5A-404D-A3FD-AB56F25DCFE0}" type="parTrans" cxnId="{DD0477FA-10C3-443A-8348-E413CD678166}">
      <dgm:prSet/>
      <dgm:spPr/>
      <dgm:t>
        <a:bodyPr/>
        <a:lstStyle/>
        <a:p>
          <a:endParaRPr lang="fr-BE"/>
        </a:p>
      </dgm:t>
    </dgm:pt>
    <dgm:pt modelId="{F93DF4A6-0A27-4C98-84D9-765B965EBC4B}" type="sibTrans" cxnId="{DD0477FA-10C3-443A-8348-E413CD678166}">
      <dgm:prSet/>
      <dgm:spPr/>
      <dgm:t>
        <a:bodyPr/>
        <a:lstStyle/>
        <a:p>
          <a:endParaRPr lang="fr-BE"/>
        </a:p>
      </dgm:t>
    </dgm:pt>
    <dgm:pt modelId="{9FE8E7D7-E488-41AC-B835-054DFEE8CCF5}" type="pres">
      <dgm:prSet presAssocID="{A091D522-E8E2-46B1-8E1A-3DA3BD131AB8}" presName="Name0" presStyleCnt="0">
        <dgm:presLayoutVars>
          <dgm:dir/>
          <dgm:animLvl val="lvl"/>
          <dgm:resizeHandles val="exact"/>
        </dgm:presLayoutVars>
      </dgm:prSet>
      <dgm:spPr/>
    </dgm:pt>
    <dgm:pt modelId="{19EFEA0C-2474-4C9E-9A67-7F19AA4EF92E}" type="pres">
      <dgm:prSet presAssocID="{7E4C4029-0518-414E-BDB0-65B80E9E686D}" presName="Name8" presStyleCnt="0"/>
      <dgm:spPr/>
    </dgm:pt>
    <dgm:pt modelId="{5643CBD6-AA2D-4BBA-AF62-111825F151C7}" type="pres">
      <dgm:prSet presAssocID="{7E4C4029-0518-414E-BDB0-65B80E9E686D}" presName="level" presStyleLbl="node1" presStyleIdx="0" presStyleCnt="5">
        <dgm:presLayoutVars>
          <dgm:chMax val="1"/>
          <dgm:bulletEnabled val="1"/>
        </dgm:presLayoutVars>
      </dgm:prSet>
      <dgm:spPr/>
    </dgm:pt>
    <dgm:pt modelId="{CEF724A0-310F-4B58-93F2-D77C05A39A89}" type="pres">
      <dgm:prSet presAssocID="{7E4C4029-0518-414E-BDB0-65B80E9E686D}" presName="levelTx" presStyleLbl="revTx" presStyleIdx="0" presStyleCnt="0">
        <dgm:presLayoutVars>
          <dgm:chMax val="1"/>
          <dgm:bulletEnabled val="1"/>
        </dgm:presLayoutVars>
      </dgm:prSet>
      <dgm:spPr/>
    </dgm:pt>
    <dgm:pt modelId="{6FD28016-5FBA-46E8-9742-A9AC7EED6F4B}" type="pres">
      <dgm:prSet presAssocID="{3403E4B1-7F17-46B3-BA75-9758B8681764}" presName="Name8" presStyleCnt="0"/>
      <dgm:spPr/>
    </dgm:pt>
    <dgm:pt modelId="{A96D8634-8917-4844-8F02-B91AF08BA2E7}" type="pres">
      <dgm:prSet presAssocID="{3403E4B1-7F17-46B3-BA75-9758B8681764}" presName="level" presStyleLbl="node1" presStyleIdx="1" presStyleCnt="5">
        <dgm:presLayoutVars>
          <dgm:chMax val="1"/>
          <dgm:bulletEnabled val="1"/>
        </dgm:presLayoutVars>
      </dgm:prSet>
      <dgm:spPr/>
    </dgm:pt>
    <dgm:pt modelId="{8965C548-E4EF-42B6-BA48-F59C35DE8B32}" type="pres">
      <dgm:prSet presAssocID="{3403E4B1-7F17-46B3-BA75-9758B8681764}" presName="levelTx" presStyleLbl="revTx" presStyleIdx="0" presStyleCnt="0">
        <dgm:presLayoutVars>
          <dgm:chMax val="1"/>
          <dgm:bulletEnabled val="1"/>
        </dgm:presLayoutVars>
      </dgm:prSet>
      <dgm:spPr/>
    </dgm:pt>
    <dgm:pt modelId="{CF12E952-6761-4631-AA05-B9128E39340A}" type="pres">
      <dgm:prSet presAssocID="{DB471DA8-F8E6-4682-8A98-84D7698C229A}" presName="Name8" presStyleCnt="0"/>
      <dgm:spPr/>
    </dgm:pt>
    <dgm:pt modelId="{2D479564-C3DB-419A-B48E-8EA194CAA0BD}" type="pres">
      <dgm:prSet presAssocID="{DB471DA8-F8E6-4682-8A98-84D7698C229A}" presName="level" presStyleLbl="node1" presStyleIdx="2" presStyleCnt="5">
        <dgm:presLayoutVars>
          <dgm:chMax val="1"/>
          <dgm:bulletEnabled val="1"/>
        </dgm:presLayoutVars>
      </dgm:prSet>
      <dgm:spPr/>
    </dgm:pt>
    <dgm:pt modelId="{510F7966-C138-4C86-91A3-88CB36861497}" type="pres">
      <dgm:prSet presAssocID="{DB471DA8-F8E6-4682-8A98-84D7698C229A}" presName="levelTx" presStyleLbl="revTx" presStyleIdx="0" presStyleCnt="0">
        <dgm:presLayoutVars>
          <dgm:chMax val="1"/>
          <dgm:bulletEnabled val="1"/>
        </dgm:presLayoutVars>
      </dgm:prSet>
      <dgm:spPr/>
    </dgm:pt>
    <dgm:pt modelId="{7F48E3DE-0EA1-465D-AF4F-7A403B3E5911}" type="pres">
      <dgm:prSet presAssocID="{F2A02828-212B-46D0-9773-F8D0331F81D5}" presName="Name8" presStyleCnt="0"/>
      <dgm:spPr/>
    </dgm:pt>
    <dgm:pt modelId="{931FA64B-284C-44DE-A0BC-D0AB5554C16D}" type="pres">
      <dgm:prSet presAssocID="{F2A02828-212B-46D0-9773-F8D0331F81D5}" presName="level" presStyleLbl="node1" presStyleIdx="3" presStyleCnt="5">
        <dgm:presLayoutVars>
          <dgm:chMax val="1"/>
          <dgm:bulletEnabled val="1"/>
        </dgm:presLayoutVars>
      </dgm:prSet>
      <dgm:spPr/>
    </dgm:pt>
    <dgm:pt modelId="{17C49FD6-C062-4463-A87C-95323808B6E8}" type="pres">
      <dgm:prSet presAssocID="{F2A02828-212B-46D0-9773-F8D0331F81D5}" presName="levelTx" presStyleLbl="revTx" presStyleIdx="0" presStyleCnt="0">
        <dgm:presLayoutVars>
          <dgm:chMax val="1"/>
          <dgm:bulletEnabled val="1"/>
        </dgm:presLayoutVars>
      </dgm:prSet>
      <dgm:spPr/>
    </dgm:pt>
    <dgm:pt modelId="{250B459F-3AE6-4293-90F7-63CA9A3DF8AB}" type="pres">
      <dgm:prSet presAssocID="{75416EE3-21DF-41B3-A111-88B3135A0B78}" presName="Name8" presStyleCnt="0"/>
      <dgm:spPr/>
    </dgm:pt>
    <dgm:pt modelId="{35E7BC81-3DE9-4205-A0C5-4FF0A3E8076B}" type="pres">
      <dgm:prSet presAssocID="{75416EE3-21DF-41B3-A111-88B3135A0B78}" presName="level" presStyleLbl="node1" presStyleIdx="4" presStyleCnt="5" custScaleY="153031">
        <dgm:presLayoutVars>
          <dgm:chMax val="1"/>
          <dgm:bulletEnabled val="1"/>
        </dgm:presLayoutVars>
      </dgm:prSet>
      <dgm:spPr/>
    </dgm:pt>
    <dgm:pt modelId="{C7B2B6D3-ECB9-46C5-9B16-FD95B0C8E471}" type="pres">
      <dgm:prSet presAssocID="{75416EE3-21DF-41B3-A111-88B3135A0B78}" presName="levelTx" presStyleLbl="revTx" presStyleIdx="0" presStyleCnt="0">
        <dgm:presLayoutVars>
          <dgm:chMax val="1"/>
          <dgm:bulletEnabled val="1"/>
        </dgm:presLayoutVars>
      </dgm:prSet>
      <dgm:spPr/>
    </dgm:pt>
  </dgm:ptLst>
  <dgm:cxnLst>
    <dgm:cxn modelId="{06707008-3B70-48A0-91DD-3FC649FAE861}" type="presOf" srcId="{75416EE3-21DF-41B3-A111-88B3135A0B78}" destId="{35E7BC81-3DE9-4205-A0C5-4FF0A3E8076B}" srcOrd="0" destOrd="0" presId="urn:microsoft.com/office/officeart/2005/8/layout/pyramid3"/>
    <dgm:cxn modelId="{A2212C29-5017-40C4-96AF-6F47DC263808}" type="presOf" srcId="{3403E4B1-7F17-46B3-BA75-9758B8681764}" destId="{8965C548-E4EF-42B6-BA48-F59C35DE8B32}" srcOrd="1" destOrd="0" presId="urn:microsoft.com/office/officeart/2005/8/layout/pyramid3"/>
    <dgm:cxn modelId="{36F57E31-96ED-4118-9B36-7B192D9BCB25}" type="presOf" srcId="{7E4C4029-0518-414E-BDB0-65B80E9E686D}" destId="{CEF724A0-310F-4B58-93F2-D77C05A39A89}" srcOrd="1" destOrd="0" presId="urn:microsoft.com/office/officeart/2005/8/layout/pyramid3"/>
    <dgm:cxn modelId="{75BC4E39-0445-45D0-A579-FEEB64F3F85F}" srcId="{A091D522-E8E2-46B1-8E1A-3DA3BD131AB8}" destId="{7E4C4029-0518-414E-BDB0-65B80E9E686D}" srcOrd="0" destOrd="0" parTransId="{BA0EFECF-51DE-4331-98D1-1F0675E55B08}" sibTransId="{55428235-8216-451C-B853-C19AB60B2020}"/>
    <dgm:cxn modelId="{54EB883E-CD39-465D-A3D6-24B36DF304C3}" type="presOf" srcId="{7E4C4029-0518-414E-BDB0-65B80E9E686D}" destId="{5643CBD6-AA2D-4BBA-AF62-111825F151C7}" srcOrd="0" destOrd="0" presId="urn:microsoft.com/office/officeart/2005/8/layout/pyramid3"/>
    <dgm:cxn modelId="{5F7A1162-C838-4F26-ABDF-6CD4DC7141C7}" type="presOf" srcId="{DB471DA8-F8E6-4682-8A98-84D7698C229A}" destId="{2D479564-C3DB-419A-B48E-8EA194CAA0BD}" srcOrd="0" destOrd="0" presId="urn:microsoft.com/office/officeart/2005/8/layout/pyramid3"/>
    <dgm:cxn modelId="{71A70643-DF7D-4B51-B0F8-960A3B9E8343}" srcId="{A091D522-E8E2-46B1-8E1A-3DA3BD131AB8}" destId="{DB471DA8-F8E6-4682-8A98-84D7698C229A}" srcOrd="2" destOrd="0" parTransId="{BC0825B5-595E-4610-8C84-F0C6F94699BF}" sibTransId="{1D43B7C5-684F-464E-838C-313B1431B9EB}"/>
    <dgm:cxn modelId="{185D886D-02FF-4516-8AD1-DA5E193351BC}" type="presOf" srcId="{75416EE3-21DF-41B3-A111-88B3135A0B78}" destId="{C7B2B6D3-ECB9-46C5-9B16-FD95B0C8E471}" srcOrd="1" destOrd="0" presId="urn:microsoft.com/office/officeart/2005/8/layout/pyramid3"/>
    <dgm:cxn modelId="{BC1A4B75-5631-4902-A5F1-0BB8ED54A4C1}" type="presOf" srcId="{DB471DA8-F8E6-4682-8A98-84D7698C229A}" destId="{510F7966-C138-4C86-91A3-88CB36861497}" srcOrd="1" destOrd="0" presId="urn:microsoft.com/office/officeart/2005/8/layout/pyramid3"/>
    <dgm:cxn modelId="{104C2F8F-33BC-40C9-A059-EF0C520EA90C}" type="presOf" srcId="{3403E4B1-7F17-46B3-BA75-9758B8681764}" destId="{A96D8634-8917-4844-8F02-B91AF08BA2E7}" srcOrd="0" destOrd="0" presId="urn:microsoft.com/office/officeart/2005/8/layout/pyramid3"/>
    <dgm:cxn modelId="{01AAE1AF-11A7-488E-8451-0975FA7B67B2}" srcId="{A091D522-E8E2-46B1-8E1A-3DA3BD131AB8}" destId="{F2A02828-212B-46D0-9773-F8D0331F81D5}" srcOrd="3" destOrd="0" parTransId="{FD1B855C-767C-4273-A105-FB6CFFF0B2B2}" sibTransId="{216C9CEE-A360-49AC-A0D5-B2F12781B3D7}"/>
    <dgm:cxn modelId="{17CD74CD-D6C9-495D-93B0-8F9BB99A0E79}" type="presOf" srcId="{A091D522-E8E2-46B1-8E1A-3DA3BD131AB8}" destId="{9FE8E7D7-E488-41AC-B835-054DFEE8CCF5}" srcOrd="0" destOrd="0" presId="urn:microsoft.com/office/officeart/2005/8/layout/pyramid3"/>
    <dgm:cxn modelId="{870B1CD5-87DE-497E-8F79-93C0A898434B}" type="presOf" srcId="{F2A02828-212B-46D0-9773-F8D0331F81D5}" destId="{17C49FD6-C062-4463-A87C-95323808B6E8}" srcOrd="1" destOrd="0" presId="urn:microsoft.com/office/officeart/2005/8/layout/pyramid3"/>
    <dgm:cxn modelId="{CA759AEB-E4B2-4C2B-B273-A4FA60FAF1BF}" type="presOf" srcId="{F2A02828-212B-46D0-9773-F8D0331F81D5}" destId="{931FA64B-284C-44DE-A0BC-D0AB5554C16D}" srcOrd="0" destOrd="0" presId="urn:microsoft.com/office/officeart/2005/8/layout/pyramid3"/>
    <dgm:cxn modelId="{DD0477FA-10C3-443A-8348-E413CD678166}" srcId="{A091D522-E8E2-46B1-8E1A-3DA3BD131AB8}" destId="{75416EE3-21DF-41B3-A111-88B3135A0B78}" srcOrd="4" destOrd="0" parTransId="{C259390D-FB5A-404D-A3FD-AB56F25DCFE0}" sibTransId="{F93DF4A6-0A27-4C98-84D9-765B965EBC4B}"/>
    <dgm:cxn modelId="{D3FB56FE-6481-4562-ADBA-FA1CA6F1DC07}" srcId="{A091D522-E8E2-46B1-8E1A-3DA3BD131AB8}" destId="{3403E4B1-7F17-46B3-BA75-9758B8681764}" srcOrd="1" destOrd="0" parTransId="{347175B4-D60A-4E5F-B8ED-479302B66FF3}" sibTransId="{6BFEFB25-89F7-4E53-AACB-FCC824D9B249}"/>
    <dgm:cxn modelId="{12AA2902-E4DE-48DC-93C3-396AA321BF72}" type="presParOf" srcId="{9FE8E7D7-E488-41AC-B835-054DFEE8CCF5}" destId="{19EFEA0C-2474-4C9E-9A67-7F19AA4EF92E}" srcOrd="0" destOrd="0" presId="urn:microsoft.com/office/officeart/2005/8/layout/pyramid3"/>
    <dgm:cxn modelId="{422D1002-9070-4E0B-B854-8462ABC1A523}" type="presParOf" srcId="{19EFEA0C-2474-4C9E-9A67-7F19AA4EF92E}" destId="{5643CBD6-AA2D-4BBA-AF62-111825F151C7}" srcOrd="0" destOrd="0" presId="urn:microsoft.com/office/officeart/2005/8/layout/pyramid3"/>
    <dgm:cxn modelId="{97ABDF73-67B8-4ACB-BD2C-77660A411F7A}" type="presParOf" srcId="{19EFEA0C-2474-4C9E-9A67-7F19AA4EF92E}" destId="{CEF724A0-310F-4B58-93F2-D77C05A39A89}" srcOrd="1" destOrd="0" presId="urn:microsoft.com/office/officeart/2005/8/layout/pyramid3"/>
    <dgm:cxn modelId="{03C4B4F7-F935-4156-AA82-E7626425E0B3}" type="presParOf" srcId="{9FE8E7D7-E488-41AC-B835-054DFEE8CCF5}" destId="{6FD28016-5FBA-46E8-9742-A9AC7EED6F4B}" srcOrd="1" destOrd="0" presId="urn:microsoft.com/office/officeart/2005/8/layout/pyramid3"/>
    <dgm:cxn modelId="{BDCD5ABE-A5EC-424B-8892-4B44E309B64F}" type="presParOf" srcId="{6FD28016-5FBA-46E8-9742-A9AC7EED6F4B}" destId="{A96D8634-8917-4844-8F02-B91AF08BA2E7}" srcOrd="0" destOrd="0" presId="urn:microsoft.com/office/officeart/2005/8/layout/pyramid3"/>
    <dgm:cxn modelId="{DE000644-92FF-4192-8AE1-06B170F48CA3}" type="presParOf" srcId="{6FD28016-5FBA-46E8-9742-A9AC7EED6F4B}" destId="{8965C548-E4EF-42B6-BA48-F59C35DE8B32}" srcOrd="1" destOrd="0" presId="urn:microsoft.com/office/officeart/2005/8/layout/pyramid3"/>
    <dgm:cxn modelId="{7CF9EB25-E4A0-4271-B47C-6F6BC1AC0CBC}" type="presParOf" srcId="{9FE8E7D7-E488-41AC-B835-054DFEE8CCF5}" destId="{CF12E952-6761-4631-AA05-B9128E39340A}" srcOrd="2" destOrd="0" presId="urn:microsoft.com/office/officeart/2005/8/layout/pyramid3"/>
    <dgm:cxn modelId="{FCFA9F9A-DB1F-4D08-A11B-5133AE3C4E85}" type="presParOf" srcId="{CF12E952-6761-4631-AA05-B9128E39340A}" destId="{2D479564-C3DB-419A-B48E-8EA194CAA0BD}" srcOrd="0" destOrd="0" presId="urn:microsoft.com/office/officeart/2005/8/layout/pyramid3"/>
    <dgm:cxn modelId="{114CDD4A-AE65-4DD5-AED1-9D27AE36B50D}" type="presParOf" srcId="{CF12E952-6761-4631-AA05-B9128E39340A}" destId="{510F7966-C138-4C86-91A3-88CB36861497}" srcOrd="1" destOrd="0" presId="urn:microsoft.com/office/officeart/2005/8/layout/pyramid3"/>
    <dgm:cxn modelId="{49AE954F-9695-45D9-B5DE-4830E3FB4BDF}" type="presParOf" srcId="{9FE8E7D7-E488-41AC-B835-054DFEE8CCF5}" destId="{7F48E3DE-0EA1-465D-AF4F-7A403B3E5911}" srcOrd="3" destOrd="0" presId="urn:microsoft.com/office/officeart/2005/8/layout/pyramid3"/>
    <dgm:cxn modelId="{B6E86562-7B75-4077-B850-4E131BA7877A}" type="presParOf" srcId="{7F48E3DE-0EA1-465D-AF4F-7A403B3E5911}" destId="{931FA64B-284C-44DE-A0BC-D0AB5554C16D}" srcOrd="0" destOrd="0" presId="urn:microsoft.com/office/officeart/2005/8/layout/pyramid3"/>
    <dgm:cxn modelId="{9D92C211-374A-424F-AA0D-C5843435A362}" type="presParOf" srcId="{7F48E3DE-0EA1-465D-AF4F-7A403B3E5911}" destId="{17C49FD6-C062-4463-A87C-95323808B6E8}" srcOrd="1" destOrd="0" presId="urn:microsoft.com/office/officeart/2005/8/layout/pyramid3"/>
    <dgm:cxn modelId="{88C38801-FE2D-41E5-A0EF-CA6095FAAF2F}" type="presParOf" srcId="{9FE8E7D7-E488-41AC-B835-054DFEE8CCF5}" destId="{250B459F-3AE6-4293-90F7-63CA9A3DF8AB}" srcOrd="4" destOrd="0" presId="urn:microsoft.com/office/officeart/2005/8/layout/pyramid3"/>
    <dgm:cxn modelId="{EFA78053-93F8-45D0-9C67-A94A16AD233B}" type="presParOf" srcId="{250B459F-3AE6-4293-90F7-63CA9A3DF8AB}" destId="{35E7BC81-3DE9-4205-A0C5-4FF0A3E8076B}" srcOrd="0" destOrd="0" presId="urn:microsoft.com/office/officeart/2005/8/layout/pyramid3"/>
    <dgm:cxn modelId="{316283EF-9267-4986-ACCC-2B0A6F37E9C0}" type="presParOf" srcId="{250B459F-3AE6-4293-90F7-63CA9A3DF8AB}" destId="{C7B2B6D3-ECB9-46C5-9B16-FD95B0C8E471}"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91D522-E8E2-46B1-8E1A-3DA3BD131AB8}" type="doc">
      <dgm:prSet loTypeId="urn:microsoft.com/office/officeart/2005/8/layout/pyramid3" loCatId="pyramid" qsTypeId="urn:microsoft.com/office/officeart/2005/8/quickstyle/simple1" qsCatId="simple" csTypeId="urn:microsoft.com/office/officeart/2005/8/colors/colorful1" csCatId="colorful" phldr="1"/>
      <dgm:spPr/>
    </dgm:pt>
    <dgm:pt modelId="{7E4C4029-0518-414E-BDB0-65B80E9E686D}">
      <dgm:prSet phldrT="[Texte]"/>
      <dgm:spPr>
        <a:solidFill>
          <a:srgbClr val="00B050"/>
        </a:solidFill>
      </dgm:spPr>
      <dgm:t>
        <a:bodyPr/>
        <a:lstStyle/>
        <a:p>
          <a:r>
            <a:rPr lang="fr-FR">
              <a:solidFill>
                <a:schemeClr val="bg1"/>
              </a:solidFill>
            </a:rPr>
            <a:t>Fabriquer soi-même</a:t>
          </a:r>
          <a:endParaRPr lang="fr-BE">
            <a:solidFill>
              <a:schemeClr val="bg1"/>
            </a:solidFill>
          </a:endParaRPr>
        </a:p>
      </dgm:t>
    </dgm:pt>
    <dgm:pt modelId="{BA0EFECF-51DE-4331-98D1-1F0675E55B08}" type="parTrans" cxnId="{75BC4E39-0445-45D0-A579-FEEB64F3F85F}">
      <dgm:prSet/>
      <dgm:spPr/>
      <dgm:t>
        <a:bodyPr/>
        <a:lstStyle/>
        <a:p>
          <a:endParaRPr lang="fr-BE"/>
        </a:p>
      </dgm:t>
    </dgm:pt>
    <dgm:pt modelId="{55428235-8216-451C-B853-C19AB60B2020}" type="sibTrans" cxnId="{75BC4E39-0445-45D0-A579-FEEB64F3F85F}">
      <dgm:prSet/>
      <dgm:spPr/>
      <dgm:t>
        <a:bodyPr/>
        <a:lstStyle/>
        <a:p>
          <a:endParaRPr lang="fr-BE"/>
        </a:p>
      </dgm:t>
    </dgm:pt>
    <dgm:pt modelId="{3403E4B1-7F17-46B3-BA75-9758B8681764}">
      <dgm:prSet phldrT="[Texte]"/>
      <dgm:spPr>
        <a:solidFill>
          <a:srgbClr val="92D050"/>
        </a:solidFill>
      </dgm:spPr>
      <dgm:t>
        <a:bodyPr/>
        <a:lstStyle/>
        <a:p>
          <a:r>
            <a:rPr lang="fr-FR">
              <a:solidFill>
                <a:schemeClr val="bg1"/>
              </a:solidFill>
            </a:rPr>
            <a:t>Partager ou échanger</a:t>
          </a:r>
          <a:endParaRPr lang="fr-BE">
            <a:solidFill>
              <a:schemeClr val="bg1"/>
            </a:solidFill>
          </a:endParaRPr>
        </a:p>
      </dgm:t>
    </dgm:pt>
    <dgm:pt modelId="{347175B4-D60A-4E5F-B8ED-479302B66FF3}" type="parTrans" cxnId="{D3FB56FE-6481-4562-ADBA-FA1CA6F1DC07}">
      <dgm:prSet/>
      <dgm:spPr/>
      <dgm:t>
        <a:bodyPr/>
        <a:lstStyle/>
        <a:p>
          <a:endParaRPr lang="fr-BE"/>
        </a:p>
      </dgm:t>
    </dgm:pt>
    <dgm:pt modelId="{6BFEFB25-89F7-4E53-AACB-FCC824D9B249}" type="sibTrans" cxnId="{D3FB56FE-6481-4562-ADBA-FA1CA6F1DC07}">
      <dgm:prSet/>
      <dgm:spPr/>
      <dgm:t>
        <a:bodyPr/>
        <a:lstStyle/>
        <a:p>
          <a:endParaRPr lang="fr-BE"/>
        </a:p>
      </dgm:t>
    </dgm:pt>
    <dgm:pt modelId="{DB471DA8-F8E6-4682-8A98-84D7698C229A}">
      <dgm:prSet phldrT="[Texte]"/>
      <dgm:spPr>
        <a:solidFill>
          <a:schemeClr val="accent5">
            <a:lumMod val="75000"/>
          </a:schemeClr>
        </a:solidFill>
      </dgm:spPr>
      <dgm:t>
        <a:bodyPr/>
        <a:lstStyle/>
        <a:p>
          <a:r>
            <a:rPr lang="fr-FR">
              <a:solidFill>
                <a:schemeClr val="bg1"/>
              </a:solidFill>
            </a:rPr>
            <a:t>Utiliser ce que j’ai</a:t>
          </a:r>
          <a:endParaRPr lang="fr-BE">
            <a:solidFill>
              <a:schemeClr val="bg1"/>
            </a:solidFill>
          </a:endParaRPr>
        </a:p>
      </dgm:t>
    </dgm:pt>
    <dgm:pt modelId="{BC0825B5-595E-4610-8C84-F0C6F94699BF}" type="parTrans" cxnId="{71A70643-DF7D-4B51-B0F8-960A3B9E8343}">
      <dgm:prSet/>
      <dgm:spPr/>
      <dgm:t>
        <a:bodyPr/>
        <a:lstStyle/>
        <a:p>
          <a:endParaRPr lang="fr-BE"/>
        </a:p>
      </dgm:t>
    </dgm:pt>
    <dgm:pt modelId="{1D43B7C5-684F-464E-838C-313B1431B9EB}" type="sibTrans" cxnId="{71A70643-DF7D-4B51-B0F8-960A3B9E8343}">
      <dgm:prSet/>
      <dgm:spPr/>
      <dgm:t>
        <a:bodyPr/>
        <a:lstStyle/>
        <a:p>
          <a:endParaRPr lang="fr-BE"/>
        </a:p>
      </dgm:t>
    </dgm:pt>
    <dgm:pt modelId="{F2A02828-212B-46D0-9773-F8D0331F81D5}">
      <dgm:prSet phldrT="[Texte]"/>
      <dgm:spPr>
        <a:solidFill>
          <a:srgbClr val="FFC000"/>
        </a:solidFill>
      </dgm:spPr>
      <dgm:t>
        <a:bodyPr/>
        <a:lstStyle/>
        <a:p>
          <a:r>
            <a:rPr lang="fr-BE">
              <a:solidFill>
                <a:schemeClr val="bg1"/>
              </a:solidFill>
            </a:rPr>
            <a:t>Seconde main</a:t>
          </a:r>
        </a:p>
      </dgm:t>
    </dgm:pt>
    <dgm:pt modelId="{FD1B855C-767C-4273-A105-FB6CFFF0B2B2}" type="parTrans" cxnId="{01AAE1AF-11A7-488E-8451-0975FA7B67B2}">
      <dgm:prSet/>
      <dgm:spPr/>
      <dgm:t>
        <a:bodyPr/>
        <a:lstStyle/>
        <a:p>
          <a:endParaRPr lang="fr-BE"/>
        </a:p>
      </dgm:t>
    </dgm:pt>
    <dgm:pt modelId="{216C9CEE-A360-49AC-A0D5-B2F12781B3D7}" type="sibTrans" cxnId="{01AAE1AF-11A7-488E-8451-0975FA7B67B2}">
      <dgm:prSet/>
      <dgm:spPr/>
      <dgm:t>
        <a:bodyPr/>
        <a:lstStyle/>
        <a:p>
          <a:endParaRPr lang="fr-BE"/>
        </a:p>
      </dgm:t>
    </dgm:pt>
    <dgm:pt modelId="{75416EE3-21DF-41B3-A111-88B3135A0B78}">
      <dgm:prSet phldrT="[Texte]"/>
      <dgm:spPr>
        <a:solidFill>
          <a:srgbClr val="C00000"/>
        </a:solidFill>
      </dgm:spPr>
      <dgm:t>
        <a:bodyPr anchor="t"/>
        <a:lstStyle/>
        <a:p>
          <a:pPr>
            <a:lnSpc>
              <a:spcPct val="100000"/>
            </a:lnSpc>
          </a:pPr>
          <a:r>
            <a:rPr lang="fr-FR">
              <a:solidFill>
                <a:schemeClr val="bg1"/>
              </a:solidFill>
            </a:rPr>
            <a:t>Acheter</a:t>
          </a:r>
          <a:endParaRPr lang="fr-BE">
            <a:solidFill>
              <a:schemeClr val="bg1"/>
            </a:solidFill>
          </a:endParaRPr>
        </a:p>
      </dgm:t>
    </dgm:pt>
    <dgm:pt modelId="{C259390D-FB5A-404D-A3FD-AB56F25DCFE0}" type="parTrans" cxnId="{DD0477FA-10C3-443A-8348-E413CD678166}">
      <dgm:prSet/>
      <dgm:spPr/>
      <dgm:t>
        <a:bodyPr/>
        <a:lstStyle/>
        <a:p>
          <a:endParaRPr lang="fr-BE"/>
        </a:p>
      </dgm:t>
    </dgm:pt>
    <dgm:pt modelId="{F93DF4A6-0A27-4C98-84D9-765B965EBC4B}" type="sibTrans" cxnId="{DD0477FA-10C3-443A-8348-E413CD678166}">
      <dgm:prSet/>
      <dgm:spPr/>
      <dgm:t>
        <a:bodyPr/>
        <a:lstStyle/>
        <a:p>
          <a:endParaRPr lang="fr-BE"/>
        </a:p>
      </dgm:t>
    </dgm:pt>
    <dgm:pt modelId="{9FE8E7D7-E488-41AC-B835-054DFEE8CCF5}" type="pres">
      <dgm:prSet presAssocID="{A091D522-E8E2-46B1-8E1A-3DA3BD131AB8}" presName="Name0" presStyleCnt="0">
        <dgm:presLayoutVars>
          <dgm:dir/>
          <dgm:animLvl val="lvl"/>
          <dgm:resizeHandles val="exact"/>
        </dgm:presLayoutVars>
      </dgm:prSet>
      <dgm:spPr/>
    </dgm:pt>
    <dgm:pt modelId="{19EFEA0C-2474-4C9E-9A67-7F19AA4EF92E}" type="pres">
      <dgm:prSet presAssocID="{7E4C4029-0518-414E-BDB0-65B80E9E686D}" presName="Name8" presStyleCnt="0"/>
      <dgm:spPr/>
    </dgm:pt>
    <dgm:pt modelId="{5643CBD6-AA2D-4BBA-AF62-111825F151C7}" type="pres">
      <dgm:prSet presAssocID="{7E4C4029-0518-414E-BDB0-65B80E9E686D}" presName="level" presStyleLbl="node1" presStyleIdx="0" presStyleCnt="5">
        <dgm:presLayoutVars>
          <dgm:chMax val="1"/>
          <dgm:bulletEnabled val="1"/>
        </dgm:presLayoutVars>
      </dgm:prSet>
      <dgm:spPr/>
    </dgm:pt>
    <dgm:pt modelId="{CEF724A0-310F-4B58-93F2-D77C05A39A89}" type="pres">
      <dgm:prSet presAssocID="{7E4C4029-0518-414E-BDB0-65B80E9E686D}" presName="levelTx" presStyleLbl="revTx" presStyleIdx="0" presStyleCnt="0">
        <dgm:presLayoutVars>
          <dgm:chMax val="1"/>
          <dgm:bulletEnabled val="1"/>
        </dgm:presLayoutVars>
      </dgm:prSet>
      <dgm:spPr/>
    </dgm:pt>
    <dgm:pt modelId="{6FD28016-5FBA-46E8-9742-A9AC7EED6F4B}" type="pres">
      <dgm:prSet presAssocID="{3403E4B1-7F17-46B3-BA75-9758B8681764}" presName="Name8" presStyleCnt="0"/>
      <dgm:spPr/>
    </dgm:pt>
    <dgm:pt modelId="{A96D8634-8917-4844-8F02-B91AF08BA2E7}" type="pres">
      <dgm:prSet presAssocID="{3403E4B1-7F17-46B3-BA75-9758B8681764}" presName="level" presStyleLbl="node1" presStyleIdx="1" presStyleCnt="5">
        <dgm:presLayoutVars>
          <dgm:chMax val="1"/>
          <dgm:bulletEnabled val="1"/>
        </dgm:presLayoutVars>
      </dgm:prSet>
      <dgm:spPr/>
    </dgm:pt>
    <dgm:pt modelId="{8965C548-E4EF-42B6-BA48-F59C35DE8B32}" type="pres">
      <dgm:prSet presAssocID="{3403E4B1-7F17-46B3-BA75-9758B8681764}" presName="levelTx" presStyleLbl="revTx" presStyleIdx="0" presStyleCnt="0">
        <dgm:presLayoutVars>
          <dgm:chMax val="1"/>
          <dgm:bulletEnabled val="1"/>
        </dgm:presLayoutVars>
      </dgm:prSet>
      <dgm:spPr/>
    </dgm:pt>
    <dgm:pt modelId="{CF12E952-6761-4631-AA05-B9128E39340A}" type="pres">
      <dgm:prSet presAssocID="{DB471DA8-F8E6-4682-8A98-84D7698C229A}" presName="Name8" presStyleCnt="0"/>
      <dgm:spPr/>
    </dgm:pt>
    <dgm:pt modelId="{2D479564-C3DB-419A-B48E-8EA194CAA0BD}" type="pres">
      <dgm:prSet presAssocID="{DB471DA8-F8E6-4682-8A98-84D7698C229A}" presName="level" presStyleLbl="node1" presStyleIdx="2" presStyleCnt="5">
        <dgm:presLayoutVars>
          <dgm:chMax val="1"/>
          <dgm:bulletEnabled val="1"/>
        </dgm:presLayoutVars>
      </dgm:prSet>
      <dgm:spPr/>
    </dgm:pt>
    <dgm:pt modelId="{510F7966-C138-4C86-91A3-88CB36861497}" type="pres">
      <dgm:prSet presAssocID="{DB471DA8-F8E6-4682-8A98-84D7698C229A}" presName="levelTx" presStyleLbl="revTx" presStyleIdx="0" presStyleCnt="0">
        <dgm:presLayoutVars>
          <dgm:chMax val="1"/>
          <dgm:bulletEnabled val="1"/>
        </dgm:presLayoutVars>
      </dgm:prSet>
      <dgm:spPr/>
    </dgm:pt>
    <dgm:pt modelId="{7F48E3DE-0EA1-465D-AF4F-7A403B3E5911}" type="pres">
      <dgm:prSet presAssocID="{F2A02828-212B-46D0-9773-F8D0331F81D5}" presName="Name8" presStyleCnt="0"/>
      <dgm:spPr/>
    </dgm:pt>
    <dgm:pt modelId="{931FA64B-284C-44DE-A0BC-D0AB5554C16D}" type="pres">
      <dgm:prSet presAssocID="{F2A02828-212B-46D0-9773-F8D0331F81D5}" presName="level" presStyleLbl="node1" presStyleIdx="3" presStyleCnt="5">
        <dgm:presLayoutVars>
          <dgm:chMax val="1"/>
          <dgm:bulletEnabled val="1"/>
        </dgm:presLayoutVars>
      </dgm:prSet>
      <dgm:spPr/>
    </dgm:pt>
    <dgm:pt modelId="{17C49FD6-C062-4463-A87C-95323808B6E8}" type="pres">
      <dgm:prSet presAssocID="{F2A02828-212B-46D0-9773-F8D0331F81D5}" presName="levelTx" presStyleLbl="revTx" presStyleIdx="0" presStyleCnt="0">
        <dgm:presLayoutVars>
          <dgm:chMax val="1"/>
          <dgm:bulletEnabled val="1"/>
        </dgm:presLayoutVars>
      </dgm:prSet>
      <dgm:spPr/>
    </dgm:pt>
    <dgm:pt modelId="{250B459F-3AE6-4293-90F7-63CA9A3DF8AB}" type="pres">
      <dgm:prSet presAssocID="{75416EE3-21DF-41B3-A111-88B3135A0B78}" presName="Name8" presStyleCnt="0"/>
      <dgm:spPr/>
    </dgm:pt>
    <dgm:pt modelId="{35E7BC81-3DE9-4205-A0C5-4FF0A3E8076B}" type="pres">
      <dgm:prSet presAssocID="{75416EE3-21DF-41B3-A111-88B3135A0B78}" presName="level" presStyleLbl="node1" presStyleIdx="4" presStyleCnt="5" custScaleY="153031">
        <dgm:presLayoutVars>
          <dgm:chMax val="1"/>
          <dgm:bulletEnabled val="1"/>
        </dgm:presLayoutVars>
      </dgm:prSet>
      <dgm:spPr/>
    </dgm:pt>
    <dgm:pt modelId="{C7B2B6D3-ECB9-46C5-9B16-FD95B0C8E471}" type="pres">
      <dgm:prSet presAssocID="{75416EE3-21DF-41B3-A111-88B3135A0B78}" presName="levelTx" presStyleLbl="revTx" presStyleIdx="0" presStyleCnt="0">
        <dgm:presLayoutVars>
          <dgm:chMax val="1"/>
          <dgm:bulletEnabled val="1"/>
        </dgm:presLayoutVars>
      </dgm:prSet>
      <dgm:spPr/>
    </dgm:pt>
  </dgm:ptLst>
  <dgm:cxnLst>
    <dgm:cxn modelId="{06707008-3B70-48A0-91DD-3FC649FAE861}" type="presOf" srcId="{75416EE3-21DF-41B3-A111-88B3135A0B78}" destId="{35E7BC81-3DE9-4205-A0C5-4FF0A3E8076B}" srcOrd="0" destOrd="0" presId="urn:microsoft.com/office/officeart/2005/8/layout/pyramid3"/>
    <dgm:cxn modelId="{A2212C29-5017-40C4-96AF-6F47DC263808}" type="presOf" srcId="{3403E4B1-7F17-46B3-BA75-9758B8681764}" destId="{8965C548-E4EF-42B6-BA48-F59C35DE8B32}" srcOrd="1" destOrd="0" presId="urn:microsoft.com/office/officeart/2005/8/layout/pyramid3"/>
    <dgm:cxn modelId="{36F57E31-96ED-4118-9B36-7B192D9BCB25}" type="presOf" srcId="{7E4C4029-0518-414E-BDB0-65B80E9E686D}" destId="{CEF724A0-310F-4B58-93F2-D77C05A39A89}" srcOrd="1" destOrd="0" presId="urn:microsoft.com/office/officeart/2005/8/layout/pyramid3"/>
    <dgm:cxn modelId="{75BC4E39-0445-45D0-A579-FEEB64F3F85F}" srcId="{A091D522-E8E2-46B1-8E1A-3DA3BD131AB8}" destId="{7E4C4029-0518-414E-BDB0-65B80E9E686D}" srcOrd="0" destOrd="0" parTransId="{BA0EFECF-51DE-4331-98D1-1F0675E55B08}" sibTransId="{55428235-8216-451C-B853-C19AB60B2020}"/>
    <dgm:cxn modelId="{54EB883E-CD39-465D-A3D6-24B36DF304C3}" type="presOf" srcId="{7E4C4029-0518-414E-BDB0-65B80E9E686D}" destId="{5643CBD6-AA2D-4BBA-AF62-111825F151C7}" srcOrd="0" destOrd="0" presId="urn:microsoft.com/office/officeart/2005/8/layout/pyramid3"/>
    <dgm:cxn modelId="{5F7A1162-C838-4F26-ABDF-6CD4DC7141C7}" type="presOf" srcId="{DB471DA8-F8E6-4682-8A98-84D7698C229A}" destId="{2D479564-C3DB-419A-B48E-8EA194CAA0BD}" srcOrd="0" destOrd="0" presId="urn:microsoft.com/office/officeart/2005/8/layout/pyramid3"/>
    <dgm:cxn modelId="{71A70643-DF7D-4B51-B0F8-960A3B9E8343}" srcId="{A091D522-E8E2-46B1-8E1A-3DA3BD131AB8}" destId="{DB471DA8-F8E6-4682-8A98-84D7698C229A}" srcOrd="2" destOrd="0" parTransId="{BC0825B5-595E-4610-8C84-F0C6F94699BF}" sibTransId="{1D43B7C5-684F-464E-838C-313B1431B9EB}"/>
    <dgm:cxn modelId="{185D886D-02FF-4516-8AD1-DA5E193351BC}" type="presOf" srcId="{75416EE3-21DF-41B3-A111-88B3135A0B78}" destId="{C7B2B6D3-ECB9-46C5-9B16-FD95B0C8E471}" srcOrd="1" destOrd="0" presId="urn:microsoft.com/office/officeart/2005/8/layout/pyramid3"/>
    <dgm:cxn modelId="{BC1A4B75-5631-4902-A5F1-0BB8ED54A4C1}" type="presOf" srcId="{DB471DA8-F8E6-4682-8A98-84D7698C229A}" destId="{510F7966-C138-4C86-91A3-88CB36861497}" srcOrd="1" destOrd="0" presId="urn:microsoft.com/office/officeart/2005/8/layout/pyramid3"/>
    <dgm:cxn modelId="{104C2F8F-33BC-40C9-A059-EF0C520EA90C}" type="presOf" srcId="{3403E4B1-7F17-46B3-BA75-9758B8681764}" destId="{A96D8634-8917-4844-8F02-B91AF08BA2E7}" srcOrd="0" destOrd="0" presId="urn:microsoft.com/office/officeart/2005/8/layout/pyramid3"/>
    <dgm:cxn modelId="{01AAE1AF-11A7-488E-8451-0975FA7B67B2}" srcId="{A091D522-E8E2-46B1-8E1A-3DA3BD131AB8}" destId="{F2A02828-212B-46D0-9773-F8D0331F81D5}" srcOrd="3" destOrd="0" parTransId="{FD1B855C-767C-4273-A105-FB6CFFF0B2B2}" sibTransId="{216C9CEE-A360-49AC-A0D5-B2F12781B3D7}"/>
    <dgm:cxn modelId="{17CD74CD-D6C9-495D-93B0-8F9BB99A0E79}" type="presOf" srcId="{A091D522-E8E2-46B1-8E1A-3DA3BD131AB8}" destId="{9FE8E7D7-E488-41AC-B835-054DFEE8CCF5}" srcOrd="0" destOrd="0" presId="urn:microsoft.com/office/officeart/2005/8/layout/pyramid3"/>
    <dgm:cxn modelId="{870B1CD5-87DE-497E-8F79-93C0A898434B}" type="presOf" srcId="{F2A02828-212B-46D0-9773-F8D0331F81D5}" destId="{17C49FD6-C062-4463-A87C-95323808B6E8}" srcOrd="1" destOrd="0" presId="urn:microsoft.com/office/officeart/2005/8/layout/pyramid3"/>
    <dgm:cxn modelId="{CA759AEB-E4B2-4C2B-B273-A4FA60FAF1BF}" type="presOf" srcId="{F2A02828-212B-46D0-9773-F8D0331F81D5}" destId="{931FA64B-284C-44DE-A0BC-D0AB5554C16D}" srcOrd="0" destOrd="0" presId="urn:microsoft.com/office/officeart/2005/8/layout/pyramid3"/>
    <dgm:cxn modelId="{DD0477FA-10C3-443A-8348-E413CD678166}" srcId="{A091D522-E8E2-46B1-8E1A-3DA3BD131AB8}" destId="{75416EE3-21DF-41B3-A111-88B3135A0B78}" srcOrd="4" destOrd="0" parTransId="{C259390D-FB5A-404D-A3FD-AB56F25DCFE0}" sibTransId="{F93DF4A6-0A27-4C98-84D9-765B965EBC4B}"/>
    <dgm:cxn modelId="{D3FB56FE-6481-4562-ADBA-FA1CA6F1DC07}" srcId="{A091D522-E8E2-46B1-8E1A-3DA3BD131AB8}" destId="{3403E4B1-7F17-46B3-BA75-9758B8681764}" srcOrd="1" destOrd="0" parTransId="{347175B4-D60A-4E5F-B8ED-479302B66FF3}" sibTransId="{6BFEFB25-89F7-4E53-AACB-FCC824D9B249}"/>
    <dgm:cxn modelId="{12AA2902-E4DE-48DC-93C3-396AA321BF72}" type="presParOf" srcId="{9FE8E7D7-E488-41AC-B835-054DFEE8CCF5}" destId="{19EFEA0C-2474-4C9E-9A67-7F19AA4EF92E}" srcOrd="0" destOrd="0" presId="urn:microsoft.com/office/officeart/2005/8/layout/pyramid3"/>
    <dgm:cxn modelId="{422D1002-9070-4E0B-B854-8462ABC1A523}" type="presParOf" srcId="{19EFEA0C-2474-4C9E-9A67-7F19AA4EF92E}" destId="{5643CBD6-AA2D-4BBA-AF62-111825F151C7}" srcOrd="0" destOrd="0" presId="urn:microsoft.com/office/officeart/2005/8/layout/pyramid3"/>
    <dgm:cxn modelId="{97ABDF73-67B8-4ACB-BD2C-77660A411F7A}" type="presParOf" srcId="{19EFEA0C-2474-4C9E-9A67-7F19AA4EF92E}" destId="{CEF724A0-310F-4B58-93F2-D77C05A39A89}" srcOrd="1" destOrd="0" presId="urn:microsoft.com/office/officeart/2005/8/layout/pyramid3"/>
    <dgm:cxn modelId="{03C4B4F7-F935-4156-AA82-E7626425E0B3}" type="presParOf" srcId="{9FE8E7D7-E488-41AC-B835-054DFEE8CCF5}" destId="{6FD28016-5FBA-46E8-9742-A9AC7EED6F4B}" srcOrd="1" destOrd="0" presId="urn:microsoft.com/office/officeart/2005/8/layout/pyramid3"/>
    <dgm:cxn modelId="{BDCD5ABE-A5EC-424B-8892-4B44E309B64F}" type="presParOf" srcId="{6FD28016-5FBA-46E8-9742-A9AC7EED6F4B}" destId="{A96D8634-8917-4844-8F02-B91AF08BA2E7}" srcOrd="0" destOrd="0" presId="urn:microsoft.com/office/officeart/2005/8/layout/pyramid3"/>
    <dgm:cxn modelId="{DE000644-92FF-4192-8AE1-06B170F48CA3}" type="presParOf" srcId="{6FD28016-5FBA-46E8-9742-A9AC7EED6F4B}" destId="{8965C548-E4EF-42B6-BA48-F59C35DE8B32}" srcOrd="1" destOrd="0" presId="urn:microsoft.com/office/officeart/2005/8/layout/pyramid3"/>
    <dgm:cxn modelId="{7CF9EB25-E4A0-4271-B47C-6F6BC1AC0CBC}" type="presParOf" srcId="{9FE8E7D7-E488-41AC-B835-054DFEE8CCF5}" destId="{CF12E952-6761-4631-AA05-B9128E39340A}" srcOrd="2" destOrd="0" presId="urn:microsoft.com/office/officeart/2005/8/layout/pyramid3"/>
    <dgm:cxn modelId="{FCFA9F9A-DB1F-4D08-A11B-5133AE3C4E85}" type="presParOf" srcId="{CF12E952-6761-4631-AA05-B9128E39340A}" destId="{2D479564-C3DB-419A-B48E-8EA194CAA0BD}" srcOrd="0" destOrd="0" presId="urn:microsoft.com/office/officeart/2005/8/layout/pyramid3"/>
    <dgm:cxn modelId="{114CDD4A-AE65-4DD5-AED1-9D27AE36B50D}" type="presParOf" srcId="{CF12E952-6761-4631-AA05-B9128E39340A}" destId="{510F7966-C138-4C86-91A3-88CB36861497}" srcOrd="1" destOrd="0" presId="urn:microsoft.com/office/officeart/2005/8/layout/pyramid3"/>
    <dgm:cxn modelId="{49AE954F-9695-45D9-B5DE-4830E3FB4BDF}" type="presParOf" srcId="{9FE8E7D7-E488-41AC-B835-054DFEE8CCF5}" destId="{7F48E3DE-0EA1-465D-AF4F-7A403B3E5911}" srcOrd="3" destOrd="0" presId="urn:microsoft.com/office/officeart/2005/8/layout/pyramid3"/>
    <dgm:cxn modelId="{B6E86562-7B75-4077-B850-4E131BA7877A}" type="presParOf" srcId="{7F48E3DE-0EA1-465D-AF4F-7A403B3E5911}" destId="{931FA64B-284C-44DE-A0BC-D0AB5554C16D}" srcOrd="0" destOrd="0" presId="urn:microsoft.com/office/officeart/2005/8/layout/pyramid3"/>
    <dgm:cxn modelId="{9D92C211-374A-424F-AA0D-C5843435A362}" type="presParOf" srcId="{7F48E3DE-0EA1-465D-AF4F-7A403B3E5911}" destId="{17C49FD6-C062-4463-A87C-95323808B6E8}" srcOrd="1" destOrd="0" presId="urn:microsoft.com/office/officeart/2005/8/layout/pyramid3"/>
    <dgm:cxn modelId="{88C38801-FE2D-41E5-A0EF-CA6095FAAF2F}" type="presParOf" srcId="{9FE8E7D7-E488-41AC-B835-054DFEE8CCF5}" destId="{250B459F-3AE6-4293-90F7-63CA9A3DF8AB}" srcOrd="4" destOrd="0" presId="urn:microsoft.com/office/officeart/2005/8/layout/pyramid3"/>
    <dgm:cxn modelId="{EFA78053-93F8-45D0-9C67-A94A16AD233B}" type="presParOf" srcId="{250B459F-3AE6-4293-90F7-63CA9A3DF8AB}" destId="{35E7BC81-3DE9-4205-A0C5-4FF0A3E8076B}" srcOrd="0" destOrd="0" presId="urn:microsoft.com/office/officeart/2005/8/layout/pyramid3"/>
    <dgm:cxn modelId="{316283EF-9267-4986-ACCC-2B0A6F37E9C0}" type="presParOf" srcId="{250B459F-3AE6-4293-90F7-63CA9A3DF8AB}" destId="{C7B2B6D3-ECB9-46C5-9B16-FD95B0C8E471}"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3CBD6-AA2D-4BBA-AF62-111825F151C7}">
      <dsp:nvSpPr>
        <dsp:cNvPr id="0" name=""/>
        <dsp:cNvSpPr/>
      </dsp:nvSpPr>
      <dsp:spPr>
        <a:xfrm rot="10800000">
          <a:off x="0" y="0"/>
          <a:ext cx="3594829" cy="512564"/>
        </a:xfrm>
        <a:prstGeom prst="trapezoid">
          <a:avLst>
            <a:gd name="adj" fmla="val 63409"/>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a:solidFill>
                <a:schemeClr val="bg1"/>
              </a:solidFill>
            </a:rPr>
            <a:t>Partager ou échanger</a:t>
          </a:r>
          <a:endParaRPr lang="fr-BE" sz="1600" kern="1200">
            <a:solidFill>
              <a:schemeClr val="bg1"/>
            </a:solidFill>
          </a:endParaRPr>
        </a:p>
      </dsp:txBody>
      <dsp:txXfrm rot="-10800000">
        <a:off x="629095" y="0"/>
        <a:ext cx="2336638" cy="512564"/>
      </dsp:txXfrm>
    </dsp:sp>
    <dsp:sp modelId="{A96D8634-8917-4844-8F02-B91AF08BA2E7}">
      <dsp:nvSpPr>
        <dsp:cNvPr id="0" name=""/>
        <dsp:cNvSpPr/>
      </dsp:nvSpPr>
      <dsp:spPr>
        <a:xfrm rot="10800000">
          <a:off x="325011" y="512564"/>
          <a:ext cx="2944805" cy="512564"/>
        </a:xfrm>
        <a:prstGeom prst="trapezoid">
          <a:avLst>
            <a:gd name="adj" fmla="val 63409"/>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a:solidFill>
                <a:schemeClr val="bg1"/>
              </a:solidFill>
            </a:rPr>
            <a:t>Seconde main</a:t>
          </a:r>
          <a:endParaRPr lang="fr-BE" sz="1600" kern="1200">
            <a:solidFill>
              <a:schemeClr val="bg1"/>
            </a:solidFill>
          </a:endParaRPr>
        </a:p>
      </dsp:txBody>
      <dsp:txXfrm rot="-10800000">
        <a:off x="840352" y="512564"/>
        <a:ext cx="1914123" cy="512564"/>
      </dsp:txXfrm>
    </dsp:sp>
    <dsp:sp modelId="{2D479564-C3DB-419A-B48E-8EA194CAA0BD}">
      <dsp:nvSpPr>
        <dsp:cNvPr id="0" name=""/>
        <dsp:cNvSpPr/>
      </dsp:nvSpPr>
      <dsp:spPr>
        <a:xfrm rot="10800000">
          <a:off x="650023" y="1025129"/>
          <a:ext cx="2294782" cy="512564"/>
        </a:xfrm>
        <a:prstGeom prst="trapezoid">
          <a:avLst>
            <a:gd name="adj" fmla="val 63409"/>
          </a:avLst>
        </a:prstGeom>
        <a:solidFill>
          <a:schemeClr val="accent5">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a:solidFill>
                <a:schemeClr val="bg1"/>
              </a:solidFill>
            </a:rPr>
            <a:t>Fabriquer soi-même</a:t>
          </a:r>
          <a:endParaRPr lang="fr-BE" sz="1600" kern="1200">
            <a:solidFill>
              <a:schemeClr val="bg1"/>
            </a:solidFill>
          </a:endParaRPr>
        </a:p>
      </dsp:txBody>
      <dsp:txXfrm rot="-10800000">
        <a:off x="1051610" y="1025129"/>
        <a:ext cx="1491608" cy="512564"/>
      </dsp:txXfrm>
    </dsp:sp>
    <dsp:sp modelId="{931FA64B-284C-44DE-A0BC-D0AB5554C16D}">
      <dsp:nvSpPr>
        <dsp:cNvPr id="0" name=""/>
        <dsp:cNvSpPr/>
      </dsp:nvSpPr>
      <dsp:spPr>
        <a:xfrm rot="10800000">
          <a:off x="975034" y="1537693"/>
          <a:ext cx="1644759" cy="512564"/>
        </a:xfrm>
        <a:prstGeom prst="trapezoid">
          <a:avLst>
            <a:gd name="adj" fmla="val 63409"/>
          </a:avLst>
        </a:prstGeom>
        <a:solidFill>
          <a:srgbClr val="FFC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a:solidFill>
                <a:schemeClr val="bg1"/>
              </a:solidFill>
            </a:rPr>
            <a:t>Utiliser ce que j’ai</a:t>
          </a:r>
          <a:endParaRPr lang="fr-BE" sz="1600" kern="1200">
            <a:solidFill>
              <a:schemeClr val="bg1"/>
            </a:solidFill>
          </a:endParaRPr>
        </a:p>
      </dsp:txBody>
      <dsp:txXfrm rot="-10800000">
        <a:off x="1262867" y="1537693"/>
        <a:ext cx="1069093" cy="512564"/>
      </dsp:txXfrm>
    </dsp:sp>
    <dsp:sp modelId="{35E7BC81-3DE9-4205-A0C5-4FF0A3E8076B}">
      <dsp:nvSpPr>
        <dsp:cNvPr id="0" name=""/>
        <dsp:cNvSpPr/>
      </dsp:nvSpPr>
      <dsp:spPr>
        <a:xfrm rot="10800000">
          <a:off x="1300046" y="2050258"/>
          <a:ext cx="994736" cy="784382"/>
        </a:xfrm>
        <a:prstGeom prst="trapezoid">
          <a:avLst>
            <a:gd name="adj" fmla="val 63409"/>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t" anchorCtr="0">
          <a:noAutofit/>
        </a:bodyPr>
        <a:lstStyle/>
        <a:p>
          <a:pPr marL="0" lvl="0" indent="0" algn="ctr" defTabSz="711200">
            <a:lnSpc>
              <a:spcPct val="100000"/>
            </a:lnSpc>
            <a:spcBef>
              <a:spcPct val="0"/>
            </a:spcBef>
            <a:spcAft>
              <a:spcPct val="35000"/>
            </a:spcAft>
            <a:buNone/>
          </a:pPr>
          <a:r>
            <a:rPr lang="fr-BE" sz="1600" kern="1200">
              <a:solidFill>
                <a:schemeClr val="bg1"/>
              </a:solidFill>
            </a:rPr>
            <a:t>Acheter</a:t>
          </a:r>
        </a:p>
      </dsp:txBody>
      <dsp:txXfrm rot="-10800000">
        <a:off x="1300046" y="2050258"/>
        <a:ext cx="994736" cy="7843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3CBD6-AA2D-4BBA-AF62-111825F151C7}">
      <dsp:nvSpPr>
        <dsp:cNvPr id="0" name=""/>
        <dsp:cNvSpPr/>
      </dsp:nvSpPr>
      <dsp:spPr>
        <a:xfrm rot="10800000">
          <a:off x="0" y="0"/>
          <a:ext cx="3594829" cy="512564"/>
        </a:xfrm>
        <a:prstGeom prst="trapezoid">
          <a:avLst>
            <a:gd name="adj" fmla="val 63409"/>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a:solidFill>
                <a:schemeClr val="bg1"/>
              </a:solidFill>
            </a:rPr>
            <a:t>Utiliser ce que j’ai</a:t>
          </a:r>
          <a:endParaRPr lang="fr-BE" sz="1600" kern="1200">
            <a:solidFill>
              <a:schemeClr val="bg1"/>
            </a:solidFill>
          </a:endParaRPr>
        </a:p>
      </dsp:txBody>
      <dsp:txXfrm rot="-10800000">
        <a:off x="629095" y="0"/>
        <a:ext cx="2336638" cy="512564"/>
      </dsp:txXfrm>
    </dsp:sp>
    <dsp:sp modelId="{A96D8634-8917-4844-8F02-B91AF08BA2E7}">
      <dsp:nvSpPr>
        <dsp:cNvPr id="0" name=""/>
        <dsp:cNvSpPr/>
      </dsp:nvSpPr>
      <dsp:spPr>
        <a:xfrm rot="10800000">
          <a:off x="325011" y="512564"/>
          <a:ext cx="2944805" cy="512564"/>
        </a:xfrm>
        <a:prstGeom prst="trapezoid">
          <a:avLst>
            <a:gd name="adj" fmla="val 63409"/>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a:solidFill>
                <a:schemeClr val="bg1"/>
              </a:solidFill>
            </a:rPr>
            <a:t>Partager ou échanger</a:t>
          </a:r>
          <a:endParaRPr lang="fr-BE" sz="1600" kern="1200">
            <a:solidFill>
              <a:schemeClr val="bg1"/>
            </a:solidFill>
          </a:endParaRPr>
        </a:p>
      </dsp:txBody>
      <dsp:txXfrm rot="-10800000">
        <a:off x="840352" y="512564"/>
        <a:ext cx="1914123" cy="512564"/>
      </dsp:txXfrm>
    </dsp:sp>
    <dsp:sp modelId="{2D479564-C3DB-419A-B48E-8EA194CAA0BD}">
      <dsp:nvSpPr>
        <dsp:cNvPr id="0" name=""/>
        <dsp:cNvSpPr/>
      </dsp:nvSpPr>
      <dsp:spPr>
        <a:xfrm rot="10800000">
          <a:off x="650023" y="1025129"/>
          <a:ext cx="2294782" cy="512564"/>
        </a:xfrm>
        <a:prstGeom prst="trapezoid">
          <a:avLst>
            <a:gd name="adj" fmla="val 63409"/>
          </a:avLst>
        </a:prstGeom>
        <a:solidFill>
          <a:schemeClr val="accent5">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a:solidFill>
                <a:schemeClr val="bg1"/>
              </a:solidFill>
            </a:rPr>
            <a:t>Seconde main</a:t>
          </a:r>
          <a:endParaRPr lang="fr-BE" sz="1600" kern="1200">
            <a:solidFill>
              <a:schemeClr val="bg1"/>
            </a:solidFill>
          </a:endParaRPr>
        </a:p>
      </dsp:txBody>
      <dsp:txXfrm rot="-10800000">
        <a:off x="1051610" y="1025129"/>
        <a:ext cx="1491608" cy="512564"/>
      </dsp:txXfrm>
    </dsp:sp>
    <dsp:sp modelId="{931FA64B-284C-44DE-A0BC-D0AB5554C16D}">
      <dsp:nvSpPr>
        <dsp:cNvPr id="0" name=""/>
        <dsp:cNvSpPr/>
      </dsp:nvSpPr>
      <dsp:spPr>
        <a:xfrm rot="10800000">
          <a:off x="975034" y="1537693"/>
          <a:ext cx="1644759" cy="512564"/>
        </a:xfrm>
        <a:prstGeom prst="trapezoid">
          <a:avLst>
            <a:gd name="adj" fmla="val 63409"/>
          </a:avLst>
        </a:prstGeom>
        <a:solidFill>
          <a:srgbClr val="FFC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a:solidFill>
                <a:schemeClr val="bg1"/>
              </a:solidFill>
            </a:rPr>
            <a:t>Fabriquer soi-même</a:t>
          </a:r>
          <a:endParaRPr lang="fr-BE" sz="1600" kern="1200">
            <a:solidFill>
              <a:schemeClr val="bg1"/>
            </a:solidFill>
          </a:endParaRPr>
        </a:p>
      </dsp:txBody>
      <dsp:txXfrm rot="-10800000">
        <a:off x="1262867" y="1537693"/>
        <a:ext cx="1069093" cy="512564"/>
      </dsp:txXfrm>
    </dsp:sp>
    <dsp:sp modelId="{35E7BC81-3DE9-4205-A0C5-4FF0A3E8076B}">
      <dsp:nvSpPr>
        <dsp:cNvPr id="0" name=""/>
        <dsp:cNvSpPr/>
      </dsp:nvSpPr>
      <dsp:spPr>
        <a:xfrm rot="10800000">
          <a:off x="1300046" y="2050258"/>
          <a:ext cx="994736" cy="784382"/>
        </a:xfrm>
        <a:prstGeom prst="trapezoid">
          <a:avLst>
            <a:gd name="adj" fmla="val 63409"/>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t" anchorCtr="0">
          <a:noAutofit/>
        </a:bodyPr>
        <a:lstStyle/>
        <a:p>
          <a:pPr marL="0" lvl="0" indent="0" algn="ctr" defTabSz="711200">
            <a:lnSpc>
              <a:spcPct val="100000"/>
            </a:lnSpc>
            <a:spcBef>
              <a:spcPct val="0"/>
            </a:spcBef>
            <a:spcAft>
              <a:spcPct val="35000"/>
            </a:spcAft>
            <a:buNone/>
          </a:pPr>
          <a:r>
            <a:rPr lang="fr-FR" sz="1600" kern="1200">
              <a:solidFill>
                <a:schemeClr val="bg1"/>
              </a:solidFill>
            </a:rPr>
            <a:t>Acheter</a:t>
          </a:r>
          <a:endParaRPr lang="fr-BE" sz="1600" kern="1200">
            <a:solidFill>
              <a:schemeClr val="bg1"/>
            </a:solidFill>
          </a:endParaRPr>
        </a:p>
      </dsp:txBody>
      <dsp:txXfrm rot="-10800000">
        <a:off x="1300046" y="2050258"/>
        <a:ext cx="994736" cy="7843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3CBD6-AA2D-4BBA-AF62-111825F151C7}">
      <dsp:nvSpPr>
        <dsp:cNvPr id="0" name=""/>
        <dsp:cNvSpPr/>
      </dsp:nvSpPr>
      <dsp:spPr>
        <a:xfrm rot="10800000">
          <a:off x="0" y="0"/>
          <a:ext cx="3594829" cy="512564"/>
        </a:xfrm>
        <a:prstGeom prst="trapezoid">
          <a:avLst>
            <a:gd name="adj" fmla="val 63409"/>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a:solidFill>
                <a:schemeClr val="bg1"/>
              </a:solidFill>
            </a:rPr>
            <a:t>Fabriquer soi-même</a:t>
          </a:r>
          <a:endParaRPr lang="fr-BE" sz="1600" kern="1200">
            <a:solidFill>
              <a:schemeClr val="bg1"/>
            </a:solidFill>
          </a:endParaRPr>
        </a:p>
      </dsp:txBody>
      <dsp:txXfrm rot="-10800000">
        <a:off x="629095" y="0"/>
        <a:ext cx="2336638" cy="512564"/>
      </dsp:txXfrm>
    </dsp:sp>
    <dsp:sp modelId="{A96D8634-8917-4844-8F02-B91AF08BA2E7}">
      <dsp:nvSpPr>
        <dsp:cNvPr id="0" name=""/>
        <dsp:cNvSpPr/>
      </dsp:nvSpPr>
      <dsp:spPr>
        <a:xfrm rot="10800000">
          <a:off x="325011" y="512564"/>
          <a:ext cx="2944805" cy="512564"/>
        </a:xfrm>
        <a:prstGeom prst="trapezoid">
          <a:avLst>
            <a:gd name="adj" fmla="val 63409"/>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a:solidFill>
                <a:schemeClr val="bg1"/>
              </a:solidFill>
            </a:rPr>
            <a:t>Partager ou échanger</a:t>
          </a:r>
          <a:endParaRPr lang="fr-BE" sz="1600" kern="1200">
            <a:solidFill>
              <a:schemeClr val="bg1"/>
            </a:solidFill>
          </a:endParaRPr>
        </a:p>
      </dsp:txBody>
      <dsp:txXfrm rot="-10800000">
        <a:off x="840352" y="512564"/>
        <a:ext cx="1914123" cy="512564"/>
      </dsp:txXfrm>
    </dsp:sp>
    <dsp:sp modelId="{2D479564-C3DB-419A-B48E-8EA194CAA0BD}">
      <dsp:nvSpPr>
        <dsp:cNvPr id="0" name=""/>
        <dsp:cNvSpPr/>
      </dsp:nvSpPr>
      <dsp:spPr>
        <a:xfrm rot="10800000">
          <a:off x="650023" y="1025129"/>
          <a:ext cx="2294782" cy="512564"/>
        </a:xfrm>
        <a:prstGeom prst="trapezoid">
          <a:avLst>
            <a:gd name="adj" fmla="val 63409"/>
          </a:avLst>
        </a:prstGeom>
        <a:solidFill>
          <a:schemeClr val="accent5">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a:solidFill>
                <a:schemeClr val="bg1"/>
              </a:solidFill>
            </a:rPr>
            <a:t>Utiliser ce que j’ai</a:t>
          </a:r>
          <a:endParaRPr lang="fr-BE" sz="1600" kern="1200">
            <a:solidFill>
              <a:schemeClr val="bg1"/>
            </a:solidFill>
          </a:endParaRPr>
        </a:p>
      </dsp:txBody>
      <dsp:txXfrm rot="-10800000">
        <a:off x="1051610" y="1025129"/>
        <a:ext cx="1491608" cy="512564"/>
      </dsp:txXfrm>
    </dsp:sp>
    <dsp:sp modelId="{931FA64B-284C-44DE-A0BC-D0AB5554C16D}">
      <dsp:nvSpPr>
        <dsp:cNvPr id="0" name=""/>
        <dsp:cNvSpPr/>
      </dsp:nvSpPr>
      <dsp:spPr>
        <a:xfrm rot="10800000">
          <a:off x="975034" y="1537693"/>
          <a:ext cx="1644759" cy="512564"/>
        </a:xfrm>
        <a:prstGeom prst="trapezoid">
          <a:avLst>
            <a:gd name="adj" fmla="val 63409"/>
          </a:avLst>
        </a:prstGeom>
        <a:solidFill>
          <a:srgbClr val="FFC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BE" sz="1600" kern="1200">
              <a:solidFill>
                <a:schemeClr val="bg1"/>
              </a:solidFill>
            </a:rPr>
            <a:t>Seconde main</a:t>
          </a:r>
        </a:p>
      </dsp:txBody>
      <dsp:txXfrm rot="-10800000">
        <a:off x="1262867" y="1537693"/>
        <a:ext cx="1069093" cy="512564"/>
      </dsp:txXfrm>
    </dsp:sp>
    <dsp:sp modelId="{35E7BC81-3DE9-4205-A0C5-4FF0A3E8076B}">
      <dsp:nvSpPr>
        <dsp:cNvPr id="0" name=""/>
        <dsp:cNvSpPr/>
      </dsp:nvSpPr>
      <dsp:spPr>
        <a:xfrm rot="10800000">
          <a:off x="1300046" y="2050258"/>
          <a:ext cx="994736" cy="784382"/>
        </a:xfrm>
        <a:prstGeom prst="trapezoid">
          <a:avLst>
            <a:gd name="adj" fmla="val 63409"/>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t" anchorCtr="0">
          <a:noAutofit/>
        </a:bodyPr>
        <a:lstStyle/>
        <a:p>
          <a:pPr marL="0" lvl="0" indent="0" algn="ctr" defTabSz="711200">
            <a:lnSpc>
              <a:spcPct val="100000"/>
            </a:lnSpc>
            <a:spcBef>
              <a:spcPct val="0"/>
            </a:spcBef>
            <a:spcAft>
              <a:spcPct val="35000"/>
            </a:spcAft>
            <a:buNone/>
          </a:pPr>
          <a:r>
            <a:rPr lang="fr-FR" sz="1600" kern="1200">
              <a:solidFill>
                <a:schemeClr val="bg1"/>
              </a:solidFill>
            </a:rPr>
            <a:t>Acheter</a:t>
          </a:r>
          <a:endParaRPr lang="fr-BE" sz="1600" kern="1200">
            <a:solidFill>
              <a:schemeClr val="bg1"/>
            </a:solidFill>
          </a:endParaRPr>
        </a:p>
      </dsp:txBody>
      <dsp:txXfrm rot="-10800000">
        <a:off x="1300046" y="2050258"/>
        <a:ext cx="994736" cy="7843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3CBD6-AA2D-4BBA-AF62-111825F151C7}">
      <dsp:nvSpPr>
        <dsp:cNvPr id="0" name=""/>
        <dsp:cNvSpPr/>
      </dsp:nvSpPr>
      <dsp:spPr>
        <a:xfrm rot="10800000">
          <a:off x="0" y="0"/>
          <a:ext cx="7929350" cy="1016738"/>
        </a:xfrm>
        <a:prstGeom prst="trapezoid">
          <a:avLst>
            <a:gd name="adj" fmla="val 70510"/>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fr-FR" sz="3300" kern="1200">
              <a:solidFill>
                <a:schemeClr val="bg1"/>
              </a:solidFill>
            </a:rPr>
            <a:t>Partager ou échanger</a:t>
          </a:r>
          <a:endParaRPr lang="fr-BE" sz="3300" kern="1200">
            <a:solidFill>
              <a:schemeClr val="bg1"/>
            </a:solidFill>
          </a:endParaRPr>
        </a:p>
      </dsp:txBody>
      <dsp:txXfrm rot="-10800000">
        <a:off x="1387636" y="0"/>
        <a:ext cx="5154077" cy="1016738"/>
      </dsp:txXfrm>
    </dsp:sp>
    <dsp:sp modelId="{A96D8634-8917-4844-8F02-B91AF08BA2E7}">
      <dsp:nvSpPr>
        <dsp:cNvPr id="0" name=""/>
        <dsp:cNvSpPr/>
      </dsp:nvSpPr>
      <dsp:spPr>
        <a:xfrm rot="10800000">
          <a:off x="716899" y="1016738"/>
          <a:ext cx="6495551" cy="1016738"/>
        </a:xfrm>
        <a:prstGeom prst="trapezoid">
          <a:avLst>
            <a:gd name="adj" fmla="val 70510"/>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fr-FR" sz="3300" kern="1200">
              <a:solidFill>
                <a:schemeClr val="bg1"/>
              </a:solidFill>
            </a:rPr>
            <a:t>Seconde main</a:t>
          </a:r>
          <a:endParaRPr lang="fr-BE" sz="3300" kern="1200">
            <a:solidFill>
              <a:schemeClr val="bg1"/>
            </a:solidFill>
          </a:endParaRPr>
        </a:p>
      </dsp:txBody>
      <dsp:txXfrm rot="-10800000">
        <a:off x="1853620" y="1016738"/>
        <a:ext cx="4222108" cy="1016738"/>
      </dsp:txXfrm>
    </dsp:sp>
    <dsp:sp modelId="{2D479564-C3DB-419A-B48E-8EA194CAA0BD}">
      <dsp:nvSpPr>
        <dsp:cNvPr id="0" name=""/>
        <dsp:cNvSpPr/>
      </dsp:nvSpPr>
      <dsp:spPr>
        <a:xfrm rot="10800000">
          <a:off x="1433798" y="2033476"/>
          <a:ext cx="5061753" cy="1016738"/>
        </a:xfrm>
        <a:prstGeom prst="trapezoid">
          <a:avLst>
            <a:gd name="adj" fmla="val 70510"/>
          </a:avLst>
        </a:prstGeom>
        <a:solidFill>
          <a:schemeClr val="accent5">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fr-FR" sz="3300" kern="1200">
              <a:solidFill>
                <a:schemeClr val="bg1"/>
              </a:solidFill>
            </a:rPr>
            <a:t>Fabriquer soi-même</a:t>
          </a:r>
          <a:endParaRPr lang="fr-BE" sz="3300" kern="1200">
            <a:solidFill>
              <a:schemeClr val="bg1"/>
            </a:solidFill>
          </a:endParaRPr>
        </a:p>
      </dsp:txBody>
      <dsp:txXfrm rot="-10800000">
        <a:off x="2319605" y="2033476"/>
        <a:ext cx="3290139" cy="1016738"/>
      </dsp:txXfrm>
    </dsp:sp>
    <dsp:sp modelId="{931FA64B-284C-44DE-A0BC-D0AB5554C16D}">
      <dsp:nvSpPr>
        <dsp:cNvPr id="0" name=""/>
        <dsp:cNvSpPr/>
      </dsp:nvSpPr>
      <dsp:spPr>
        <a:xfrm rot="10800000">
          <a:off x="2150697" y="3050214"/>
          <a:ext cx="3627954" cy="1016738"/>
        </a:xfrm>
        <a:prstGeom prst="trapezoid">
          <a:avLst>
            <a:gd name="adj" fmla="val 70510"/>
          </a:avLst>
        </a:prstGeom>
        <a:solidFill>
          <a:srgbClr val="FFC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fr-FR" sz="3300" kern="1200">
              <a:solidFill>
                <a:schemeClr val="bg1"/>
              </a:solidFill>
            </a:rPr>
            <a:t>Utiliser ce que j’ai</a:t>
          </a:r>
          <a:endParaRPr lang="fr-BE" sz="3300" kern="1200">
            <a:solidFill>
              <a:schemeClr val="bg1"/>
            </a:solidFill>
          </a:endParaRPr>
        </a:p>
      </dsp:txBody>
      <dsp:txXfrm rot="-10800000">
        <a:off x="2785589" y="3050214"/>
        <a:ext cx="2358170" cy="1016738"/>
      </dsp:txXfrm>
    </dsp:sp>
    <dsp:sp modelId="{35E7BC81-3DE9-4205-A0C5-4FF0A3E8076B}">
      <dsp:nvSpPr>
        <dsp:cNvPr id="0" name=""/>
        <dsp:cNvSpPr/>
      </dsp:nvSpPr>
      <dsp:spPr>
        <a:xfrm rot="10800000">
          <a:off x="2867596" y="4066952"/>
          <a:ext cx="2194156" cy="1555924"/>
        </a:xfrm>
        <a:prstGeom prst="trapezoid">
          <a:avLst>
            <a:gd name="adj" fmla="val 70510"/>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ctr" defTabSz="1466850">
            <a:lnSpc>
              <a:spcPct val="100000"/>
            </a:lnSpc>
            <a:spcBef>
              <a:spcPct val="0"/>
            </a:spcBef>
            <a:spcAft>
              <a:spcPct val="35000"/>
            </a:spcAft>
            <a:buNone/>
          </a:pPr>
          <a:r>
            <a:rPr lang="fr-BE" sz="3300" kern="1200">
              <a:solidFill>
                <a:schemeClr val="bg1"/>
              </a:solidFill>
            </a:rPr>
            <a:t>Acheter</a:t>
          </a:r>
        </a:p>
      </dsp:txBody>
      <dsp:txXfrm rot="-10800000">
        <a:off x="2867596" y="4066952"/>
        <a:ext cx="2194156" cy="15559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3CBD6-AA2D-4BBA-AF62-111825F151C7}">
      <dsp:nvSpPr>
        <dsp:cNvPr id="0" name=""/>
        <dsp:cNvSpPr/>
      </dsp:nvSpPr>
      <dsp:spPr>
        <a:xfrm rot="10800000">
          <a:off x="0" y="0"/>
          <a:ext cx="6960358" cy="1073497"/>
        </a:xfrm>
        <a:prstGeom prst="trapezoid">
          <a:avLst>
            <a:gd name="adj" fmla="val 58621"/>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fr-FR" sz="3500" kern="1200">
              <a:solidFill>
                <a:schemeClr val="bg1"/>
              </a:solidFill>
            </a:rPr>
            <a:t>Utiliser ce que j’ai</a:t>
          </a:r>
          <a:endParaRPr lang="fr-BE" sz="3500" kern="1200">
            <a:solidFill>
              <a:schemeClr val="bg1"/>
            </a:solidFill>
          </a:endParaRPr>
        </a:p>
      </dsp:txBody>
      <dsp:txXfrm rot="-10800000">
        <a:off x="1218062" y="0"/>
        <a:ext cx="4524232" cy="1073497"/>
      </dsp:txXfrm>
    </dsp:sp>
    <dsp:sp modelId="{A96D8634-8917-4844-8F02-B91AF08BA2E7}">
      <dsp:nvSpPr>
        <dsp:cNvPr id="0" name=""/>
        <dsp:cNvSpPr/>
      </dsp:nvSpPr>
      <dsp:spPr>
        <a:xfrm rot="10800000">
          <a:off x="629291" y="1073497"/>
          <a:ext cx="5701774" cy="1073497"/>
        </a:xfrm>
        <a:prstGeom prst="trapezoid">
          <a:avLst>
            <a:gd name="adj" fmla="val 58621"/>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fr-FR" sz="3500" kern="1200">
              <a:solidFill>
                <a:schemeClr val="bg1"/>
              </a:solidFill>
            </a:rPr>
            <a:t>Partager ou échanger</a:t>
          </a:r>
          <a:endParaRPr lang="fr-BE" sz="3500" kern="1200">
            <a:solidFill>
              <a:schemeClr val="bg1"/>
            </a:solidFill>
          </a:endParaRPr>
        </a:p>
      </dsp:txBody>
      <dsp:txXfrm rot="-10800000">
        <a:off x="1627102" y="1073497"/>
        <a:ext cx="3706153" cy="1073497"/>
      </dsp:txXfrm>
    </dsp:sp>
    <dsp:sp modelId="{2D479564-C3DB-419A-B48E-8EA194CAA0BD}">
      <dsp:nvSpPr>
        <dsp:cNvPr id="0" name=""/>
        <dsp:cNvSpPr/>
      </dsp:nvSpPr>
      <dsp:spPr>
        <a:xfrm rot="10800000">
          <a:off x="1258583" y="2146995"/>
          <a:ext cx="4443190" cy="1073497"/>
        </a:xfrm>
        <a:prstGeom prst="trapezoid">
          <a:avLst>
            <a:gd name="adj" fmla="val 58621"/>
          </a:avLst>
        </a:prstGeom>
        <a:solidFill>
          <a:schemeClr val="accent5">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fr-FR" sz="3500" kern="1200">
              <a:solidFill>
                <a:schemeClr val="bg1"/>
              </a:solidFill>
            </a:rPr>
            <a:t>Seconde main</a:t>
          </a:r>
          <a:endParaRPr lang="fr-BE" sz="3500" kern="1200">
            <a:solidFill>
              <a:schemeClr val="bg1"/>
            </a:solidFill>
          </a:endParaRPr>
        </a:p>
      </dsp:txBody>
      <dsp:txXfrm rot="-10800000">
        <a:off x="2036142" y="2146995"/>
        <a:ext cx="2888073" cy="1073497"/>
      </dsp:txXfrm>
    </dsp:sp>
    <dsp:sp modelId="{931FA64B-284C-44DE-A0BC-D0AB5554C16D}">
      <dsp:nvSpPr>
        <dsp:cNvPr id="0" name=""/>
        <dsp:cNvSpPr/>
      </dsp:nvSpPr>
      <dsp:spPr>
        <a:xfrm rot="10800000">
          <a:off x="1887875" y="3220493"/>
          <a:ext cx="3184606" cy="1073497"/>
        </a:xfrm>
        <a:prstGeom prst="trapezoid">
          <a:avLst>
            <a:gd name="adj" fmla="val 58621"/>
          </a:avLst>
        </a:prstGeom>
        <a:solidFill>
          <a:srgbClr val="FFC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fr-FR" sz="3500" kern="1200">
              <a:solidFill>
                <a:schemeClr val="bg1"/>
              </a:solidFill>
            </a:rPr>
            <a:t>Fabriquer soi-même</a:t>
          </a:r>
          <a:endParaRPr lang="fr-BE" sz="3500" kern="1200">
            <a:solidFill>
              <a:schemeClr val="bg1"/>
            </a:solidFill>
          </a:endParaRPr>
        </a:p>
      </dsp:txBody>
      <dsp:txXfrm rot="-10800000">
        <a:off x="2445181" y="3220493"/>
        <a:ext cx="2069994" cy="1073497"/>
      </dsp:txXfrm>
    </dsp:sp>
    <dsp:sp modelId="{35E7BC81-3DE9-4205-A0C5-4FF0A3E8076B}">
      <dsp:nvSpPr>
        <dsp:cNvPr id="0" name=""/>
        <dsp:cNvSpPr/>
      </dsp:nvSpPr>
      <dsp:spPr>
        <a:xfrm rot="10800000">
          <a:off x="2517167" y="4293990"/>
          <a:ext cx="1926023" cy="1642784"/>
        </a:xfrm>
        <a:prstGeom prst="trapezoid">
          <a:avLst>
            <a:gd name="adj" fmla="val 58621"/>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t" anchorCtr="0">
          <a:noAutofit/>
        </a:bodyPr>
        <a:lstStyle/>
        <a:p>
          <a:pPr marL="0" lvl="0" indent="0" algn="ctr" defTabSz="1555750">
            <a:lnSpc>
              <a:spcPct val="100000"/>
            </a:lnSpc>
            <a:spcBef>
              <a:spcPct val="0"/>
            </a:spcBef>
            <a:spcAft>
              <a:spcPct val="35000"/>
            </a:spcAft>
            <a:buNone/>
          </a:pPr>
          <a:r>
            <a:rPr lang="fr-FR" sz="3500" kern="1200">
              <a:solidFill>
                <a:schemeClr val="bg1"/>
              </a:solidFill>
            </a:rPr>
            <a:t>Acheter</a:t>
          </a:r>
          <a:endParaRPr lang="fr-BE" sz="3500" kern="1200">
            <a:solidFill>
              <a:schemeClr val="bg1"/>
            </a:solidFill>
          </a:endParaRPr>
        </a:p>
      </dsp:txBody>
      <dsp:txXfrm rot="-10800000">
        <a:off x="2517167" y="4293990"/>
        <a:ext cx="1926023" cy="16427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3CBD6-AA2D-4BBA-AF62-111825F151C7}">
      <dsp:nvSpPr>
        <dsp:cNvPr id="0" name=""/>
        <dsp:cNvSpPr/>
      </dsp:nvSpPr>
      <dsp:spPr>
        <a:xfrm rot="10800000">
          <a:off x="0" y="0"/>
          <a:ext cx="7900382" cy="1090772"/>
        </a:xfrm>
        <a:prstGeom prst="trapezoid">
          <a:avLst>
            <a:gd name="adj" fmla="val 65484"/>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fr-FR" sz="3500" kern="1200">
              <a:solidFill>
                <a:schemeClr val="bg1"/>
              </a:solidFill>
            </a:rPr>
            <a:t>Fabriquer soi-même</a:t>
          </a:r>
          <a:endParaRPr lang="fr-BE" sz="3500" kern="1200">
            <a:solidFill>
              <a:schemeClr val="bg1"/>
            </a:solidFill>
          </a:endParaRPr>
        </a:p>
      </dsp:txBody>
      <dsp:txXfrm rot="-10800000">
        <a:off x="1382566" y="0"/>
        <a:ext cx="5135248" cy="1090772"/>
      </dsp:txXfrm>
    </dsp:sp>
    <dsp:sp modelId="{A96D8634-8917-4844-8F02-B91AF08BA2E7}">
      <dsp:nvSpPr>
        <dsp:cNvPr id="0" name=""/>
        <dsp:cNvSpPr/>
      </dsp:nvSpPr>
      <dsp:spPr>
        <a:xfrm rot="10800000">
          <a:off x="714280" y="1090772"/>
          <a:ext cx="6471821" cy="1090772"/>
        </a:xfrm>
        <a:prstGeom prst="trapezoid">
          <a:avLst>
            <a:gd name="adj" fmla="val 65484"/>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fr-FR" sz="3500" kern="1200">
              <a:solidFill>
                <a:schemeClr val="bg1"/>
              </a:solidFill>
            </a:rPr>
            <a:t>Partager ou échanger</a:t>
          </a:r>
          <a:endParaRPr lang="fr-BE" sz="3500" kern="1200">
            <a:solidFill>
              <a:schemeClr val="bg1"/>
            </a:solidFill>
          </a:endParaRPr>
        </a:p>
      </dsp:txBody>
      <dsp:txXfrm rot="-10800000">
        <a:off x="1846848" y="1090772"/>
        <a:ext cx="4206684" cy="1090772"/>
      </dsp:txXfrm>
    </dsp:sp>
    <dsp:sp modelId="{2D479564-C3DB-419A-B48E-8EA194CAA0BD}">
      <dsp:nvSpPr>
        <dsp:cNvPr id="0" name=""/>
        <dsp:cNvSpPr/>
      </dsp:nvSpPr>
      <dsp:spPr>
        <a:xfrm rot="10800000">
          <a:off x="1428560" y="2181544"/>
          <a:ext cx="5043261" cy="1090772"/>
        </a:xfrm>
        <a:prstGeom prst="trapezoid">
          <a:avLst>
            <a:gd name="adj" fmla="val 65484"/>
          </a:avLst>
        </a:prstGeom>
        <a:solidFill>
          <a:schemeClr val="accent5">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fr-FR" sz="3500" kern="1200">
              <a:solidFill>
                <a:schemeClr val="bg1"/>
              </a:solidFill>
            </a:rPr>
            <a:t>Utiliser ce que j’ai</a:t>
          </a:r>
          <a:endParaRPr lang="fr-BE" sz="3500" kern="1200">
            <a:solidFill>
              <a:schemeClr val="bg1"/>
            </a:solidFill>
          </a:endParaRPr>
        </a:p>
      </dsp:txBody>
      <dsp:txXfrm rot="-10800000">
        <a:off x="2311131" y="2181544"/>
        <a:ext cx="3278119" cy="1090772"/>
      </dsp:txXfrm>
    </dsp:sp>
    <dsp:sp modelId="{931FA64B-284C-44DE-A0BC-D0AB5554C16D}">
      <dsp:nvSpPr>
        <dsp:cNvPr id="0" name=""/>
        <dsp:cNvSpPr/>
      </dsp:nvSpPr>
      <dsp:spPr>
        <a:xfrm rot="10800000">
          <a:off x="2142840" y="3272317"/>
          <a:ext cx="3614700" cy="1090772"/>
        </a:xfrm>
        <a:prstGeom prst="trapezoid">
          <a:avLst>
            <a:gd name="adj" fmla="val 65484"/>
          </a:avLst>
        </a:prstGeom>
        <a:solidFill>
          <a:srgbClr val="FFC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fr-BE" sz="3500" kern="1200">
              <a:solidFill>
                <a:schemeClr val="bg1"/>
              </a:solidFill>
            </a:rPr>
            <a:t>Seconde main</a:t>
          </a:r>
        </a:p>
      </dsp:txBody>
      <dsp:txXfrm rot="-10800000">
        <a:off x="2775413" y="3272317"/>
        <a:ext cx="2349555" cy="1090772"/>
      </dsp:txXfrm>
    </dsp:sp>
    <dsp:sp modelId="{35E7BC81-3DE9-4205-A0C5-4FF0A3E8076B}">
      <dsp:nvSpPr>
        <dsp:cNvPr id="0" name=""/>
        <dsp:cNvSpPr/>
      </dsp:nvSpPr>
      <dsp:spPr>
        <a:xfrm rot="10800000">
          <a:off x="2857120" y="4363089"/>
          <a:ext cx="2186140" cy="1669220"/>
        </a:xfrm>
        <a:prstGeom prst="trapezoid">
          <a:avLst>
            <a:gd name="adj" fmla="val 65484"/>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t" anchorCtr="0">
          <a:noAutofit/>
        </a:bodyPr>
        <a:lstStyle/>
        <a:p>
          <a:pPr marL="0" lvl="0" indent="0" algn="ctr" defTabSz="1555750">
            <a:lnSpc>
              <a:spcPct val="100000"/>
            </a:lnSpc>
            <a:spcBef>
              <a:spcPct val="0"/>
            </a:spcBef>
            <a:spcAft>
              <a:spcPct val="35000"/>
            </a:spcAft>
            <a:buNone/>
          </a:pPr>
          <a:r>
            <a:rPr lang="fr-FR" sz="3500" kern="1200">
              <a:solidFill>
                <a:schemeClr val="bg1"/>
              </a:solidFill>
            </a:rPr>
            <a:t>Acheter</a:t>
          </a:r>
          <a:endParaRPr lang="fr-BE" sz="3500" kern="1200">
            <a:solidFill>
              <a:schemeClr val="bg1"/>
            </a:solidFill>
          </a:endParaRPr>
        </a:p>
      </dsp:txBody>
      <dsp:txXfrm rot="-10800000">
        <a:off x="2857120" y="4363089"/>
        <a:ext cx="2186140" cy="1669220"/>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8427" cy="513509"/>
          </a:xfrm>
          <a:prstGeom prst="rect">
            <a:avLst/>
          </a:prstGeom>
        </p:spPr>
        <p:txBody>
          <a:bodyPr vert="horz" lIns="94789" tIns="47394" rIns="94789" bIns="47394" rtlCol="0"/>
          <a:lstStyle>
            <a:lvl1pPr algn="l">
              <a:defRPr sz="1200"/>
            </a:lvl1pPr>
          </a:lstStyle>
          <a:p>
            <a:endParaRPr lang="fr-BE"/>
          </a:p>
        </p:txBody>
      </p:sp>
      <p:sp>
        <p:nvSpPr>
          <p:cNvPr id="3" name="Espace réservé de la date 2"/>
          <p:cNvSpPr>
            <a:spLocks noGrp="1"/>
          </p:cNvSpPr>
          <p:nvPr>
            <p:ph type="dt" idx="1"/>
          </p:nvPr>
        </p:nvSpPr>
        <p:spPr>
          <a:xfrm>
            <a:off x="4023993" y="0"/>
            <a:ext cx="3078427" cy="513509"/>
          </a:xfrm>
          <a:prstGeom prst="rect">
            <a:avLst/>
          </a:prstGeom>
        </p:spPr>
        <p:txBody>
          <a:bodyPr vert="horz" lIns="94789" tIns="47394" rIns="94789" bIns="47394" rtlCol="0"/>
          <a:lstStyle>
            <a:lvl1pPr algn="r">
              <a:defRPr sz="1200"/>
            </a:lvl1pPr>
          </a:lstStyle>
          <a:p>
            <a:fld id="{C034DAFE-39F0-423F-B37A-8D959319717A}" type="datetimeFigureOut">
              <a:rPr lang="fr-BE" smtClean="0"/>
              <a:t>03-12-24</a:t>
            </a:fld>
            <a:endParaRPr lang="fr-BE"/>
          </a:p>
        </p:txBody>
      </p:sp>
      <p:sp>
        <p:nvSpPr>
          <p:cNvPr id="4" name="Espace réservé de l'image des diapositives 3"/>
          <p:cNvSpPr>
            <a:spLocks noGrp="1" noRot="1" noChangeAspect="1"/>
          </p:cNvSpPr>
          <p:nvPr>
            <p:ph type="sldImg" idx="2"/>
          </p:nvPr>
        </p:nvSpPr>
        <p:spPr>
          <a:xfrm>
            <a:off x="1249363" y="1281113"/>
            <a:ext cx="4605337" cy="3452812"/>
          </a:xfrm>
          <a:prstGeom prst="rect">
            <a:avLst/>
          </a:prstGeom>
          <a:noFill/>
          <a:ln w="12700">
            <a:solidFill>
              <a:prstClr val="black"/>
            </a:solidFill>
          </a:ln>
        </p:spPr>
        <p:txBody>
          <a:bodyPr vert="horz" lIns="94789" tIns="47394" rIns="94789" bIns="47394" rtlCol="0" anchor="ctr"/>
          <a:lstStyle/>
          <a:p>
            <a:endParaRPr lang="fr-BE"/>
          </a:p>
        </p:txBody>
      </p:sp>
      <p:sp>
        <p:nvSpPr>
          <p:cNvPr id="5" name="Espace réservé des notes 4"/>
          <p:cNvSpPr>
            <a:spLocks noGrp="1"/>
          </p:cNvSpPr>
          <p:nvPr>
            <p:ph type="body" sz="quarter" idx="3"/>
          </p:nvPr>
        </p:nvSpPr>
        <p:spPr>
          <a:xfrm>
            <a:off x="710408" y="4925407"/>
            <a:ext cx="5683250" cy="4029879"/>
          </a:xfrm>
          <a:prstGeom prst="rect">
            <a:avLst/>
          </a:prstGeom>
        </p:spPr>
        <p:txBody>
          <a:bodyPr vert="horz" lIns="94789" tIns="47394" rIns="94789" bIns="47394"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1" y="9721107"/>
            <a:ext cx="3078427" cy="513508"/>
          </a:xfrm>
          <a:prstGeom prst="rect">
            <a:avLst/>
          </a:prstGeom>
        </p:spPr>
        <p:txBody>
          <a:bodyPr vert="horz" lIns="94789" tIns="47394" rIns="94789" bIns="47394"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4023993" y="9721107"/>
            <a:ext cx="3078427" cy="513508"/>
          </a:xfrm>
          <a:prstGeom prst="rect">
            <a:avLst/>
          </a:prstGeom>
        </p:spPr>
        <p:txBody>
          <a:bodyPr vert="horz" lIns="94789" tIns="47394" rIns="94789" bIns="47394" rtlCol="0" anchor="b"/>
          <a:lstStyle>
            <a:lvl1pPr algn="r">
              <a:defRPr sz="1200"/>
            </a:lvl1pPr>
          </a:lstStyle>
          <a:p>
            <a:fld id="{9064EF62-FF90-4876-80E7-0EEBCDC16D3D}" type="slidenum">
              <a:rPr lang="fr-BE" smtClean="0"/>
              <a:t>‹nr.›</a:t>
            </a:fld>
            <a:endParaRPr lang="fr-BE"/>
          </a:p>
        </p:txBody>
      </p:sp>
    </p:spTree>
    <p:extLst>
      <p:ext uri="{BB962C8B-B14F-4D97-AF65-F5344CB8AC3E}">
        <p14:creationId xmlns:p14="http://schemas.microsoft.com/office/powerpoint/2010/main" val="2930121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onsoglobe.com/energie-quest-ce-qui-consomme-le-plus-dans-la-maison-c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tu.be/S4O5voOCqAQ"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9064EF62-FF90-4876-80E7-0EEBCDC16D3D}" type="slidenum">
              <a:rPr lang="fr-BE" smtClean="0"/>
              <a:t>1</a:t>
            </a:fld>
            <a:endParaRPr lang="fr-BE"/>
          </a:p>
        </p:txBody>
      </p:sp>
    </p:spTree>
    <p:extLst>
      <p:ext uri="{BB962C8B-B14F-4D97-AF65-F5344CB8AC3E}">
        <p14:creationId xmlns:p14="http://schemas.microsoft.com/office/powerpoint/2010/main" val="2318930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 indent="0">
              <a:buNone/>
            </a:pPr>
            <a:r>
              <a:rPr lang="fr-BE" dirty="0"/>
              <a:t>Réponse : B.</a:t>
            </a:r>
          </a:p>
        </p:txBody>
      </p:sp>
      <p:sp>
        <p:nvSpPr>
          <p:cNvPr id="4" name="Tijdelijke aanduiding voor dianummer 3"/>
          <p:cNvSpPr>
            <a:spLocks noGrp="1"/>
          </p:cNvSpPr>
          <p:nvPr>
            <p:ph type="sldNum" sz="quarter" idx="5"/>
          </p:nvPr>
        </p:nvSpPr>
        <p:spPr/>
        <p:txBody>
          <a:bodyPr/>
          <a:lstStyle/>
          <a:p>
            <a:fld id="{9064EF62-FF90-4876-80E7-0EEBCDC16D3D}" type="slidenum">
              <a:rPr lang="fr-BE" smtClean="0"/>
              <a:t>10</a:t>
            </a:fld>
            <a:endParaRPr lang="fr-BE"/>
          </a:p>
        </p:txBody>
      </p:sp>
    </p:spTree>
    <p:extLst>
      <p:ext uri="{BB962C8B-B14F-4D97-AF65-F5344CB8AC3E}">
        <p14:creationId xmlns:p14="http://schemas.microsoft.com/office/powerpoint/2010/main" val="1268358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900" dirty="0">
                <a:latin typeface="Segoe UI" panose="020B0502040204020203" pitchFamily="34" charset="0"/>
              </a:rPr>
              <a:t>Remarque 1 : </a:t>
            </a:r>
            <a:r>
              <a:rPr lang="fr-FR" sz="2000" dirty="0">
                <a:effectLst/>
                <a:latin typeface="Segoe UI" panose="020B0502040204020203" pitchFamily="34" charset="0"/>
              </a:rPr>
              <a:t>Attention au terme </a:t>
            </a:r>
            <a:r>
              <a:rPr lang="nl-NL" sz="2000" dirty="0">
                <a:latin typeface="Segoe UI" panose="020B0502040204020203" pitchFamily="34" charset="0"/>
              </a:rPr>
              <a:t>« </a:t>
            </a:r>
            <a:r>
              <a:rPr lang="fr-FR" sz="2000" dirty="0">
                <a:effectLst/>
                <a:latin typeface="Segoe UI" panose="020B0502040204020203" pitchFamily="34" charset="0"/>
              </a:rPr>
              <a:t>inépuisable </a:t>
            </a:r>
            <a:r>
              <a:rPr lang="nl-NL" sz="2000" dirty="0">
                <a:latin typeface="Segoe UI" panose="020B0502040204020203" pitchFamily="34" charset="0"/>
              </a:rPr>
              <a:t>»</a:t>
            </a:r>
            <a:r>
              <a:rPr lang="fr-FR" sz="2000" dirty="0">
                <a:effectLst/>
                <a:latin typeface="Segoe UI" panose="020B0502040204020203" pitchFamily="34" charset="0"/>
              </a:rPr>
              <a:t> ! Ce terme est à éviter car selon notre (sur)consommation, les ressources renouvelables peuvent également être mises en danger. Pour la biomasse par exemple, le taux de prélèvement (déforestation et autre) pourrait en faire une ressource non renouvelable à l’avenir. </a:t>
            </a:r>
            <a:endParaRPr lang="fr-FR" sz="2000" dirty="0">
              <a:effectLst/>
              <a:latin typeface="Arial" panose="020B0604020202020204" pitchFamily="34" charset="0"/>
            </a:endParaRPr>
          </a:p>
          <a:p>
            <a:br>
              <a:rPr lang="nl-NL" sz="1900" dirty="0">
                <a:latin typeface="Segoe UI" panose="020B0502040204020203" pitchFamily="34" charset="0"/>
              </a:rPr>
            </a:br>
            <a:r>
              <a:rPr lang="nl-NL" sz="1900" dirty="0">
                <a:latin typeface="Segoe UI" panose="020B0502040204020203" pitchFamily="34" charset="0"/>
              </a:rPr>
              <a:t>Remarque 2 : En </a:t>
            </a:r>
            <a:r>
              <a:rPr lang="nl-NL" sz="1900" dirty="0" err="1">
                <a:latin typeface="Segoe UI" panose="020B0502040204020203" pitchFamily="34" charset="0"/>
              </a:rPr>
              <a:t>français</a:t>
            </a:r>
            <a:r>
              <a:rPr lang="nl-NL" sz="1900" dirty="0">
                <a:latin typeface="Segoe UI" panose="020B0502040204020203" pitchFamily="34" charset="0"/>
              </a:rPr>
              <a:t>, on </a:t>
            </a:r>
            <a:r>
              <a:rPr lang="nl-NL" sz="1900" dirty="0" err="1">
                <a:latin typeface="Segoe UI" panose="020B0502040204020203" pitchFamily="34" charset="0"/>
              </a:rPr>
              <a:t>parle</a:t>
            </a:r>
            <a:r>
              <a:rPr lang="nl-NL" sz="1900" dirty="0">
                <a:latin typeface="Segoe UI" panose="020B0502040204020203" pitchFamily="34" charset="0"/>
              </a:rPr>
              <a:t> de « </a:t>
            </a:r>
            <a:r>
              <a:rPr lang="nl-NL" sz="1900" dirty="0" err="1">
                <a:latin typeface="Segoe UI" panose="020B0502040204020203" pitchFamily="34" charset="0"/>
              </a:rPr>
              <a:t>gaz</a:t>
            </a:r>
            <a:r>
              <a:rPr lang="nl-NL" sz="1900" dirty="0">
                <a:latin typeface="Segoe UI" panose="020B0502040204020203" pitchFamily="34" charset="0"/>
              </a:rPr>
              <a:t> naturel », en </a:t>
            </a:r>
            <a:r>
              <a:rPr lang="nl-NL" sz="1900" dirty="0" err="1">
                <a:latin typeface="Segoe UI" panose="020B0502040204020203" pitchFamily="34" charset="0"/>
              </a:rPr>
              <a:t>anglais</a:t>
            </a:r>
            <a:r>
              <a:rPr lang="nl-NL" sz="1900" dirty="0">
                <a:latin typeface="Segoe UI" panose="020B0502040204020203" pitchFamily="34" charset="0"/>
              </a:rPr>
              <a:t>, de « </a:t>
            </a:r>
            <a:r>
              <a:rPr lang="nl-NL" sz="1900" dirty="0" err="1">
                <a:latin typeface="Segoe UI" panose="020B0502040204020203" pitchFamily="34" charset="0"/>
              </a:rPr>
              <a:t>natural</a:t>
            </a:r>
            <a:r>
              <a:rPr lang="nl-NL" sz="1900" dirty="0">
                <a:latin typeface="Segoe UI" panose="020B0502040204020203" pitchFamily="34" charset="0"/>
              </a:rPr>
              <a:t> gas », en </a:t>
            </a:r>
            <a:r>
              <a:rPr lang="nl-NL" sz="1900" dirty="0" err="1">
                <a:latin typeface="Segoe UI" panose="020B0502040204020203" pitchFamily="34" charset="0"/>
              </a:rPr>
              <a:t>néerlandais</a:t>
            </a:r>
            <a:r>
              <a:rPr lang="nl-NL" sz="1900" dirty="0">
                <a:latin typeface="Segoe UI" panose="020B0502040204020203" pitchFamily="34" charset="0"/>
              </a:rPr>
              <a:t>, de « aardgas ». Ces </a:t>
            </a:r>
            <a:r>
              <a:rPr lang="nl-NL" sz="1900" dirty="0" err="1">
                <a:latin typeface="Segoe UI" panose="020B0502040204020203" pitchFamily="34" charset="0"/>
              </a:rPr>
              <a:t>appelations</a:t>
            </a:r>
            <a:r>
              <a:rPr lang="nl-NL" sz="1900" dirty="0">
                <a:latin typeface="Segoe UI" panose="020B0502040204020203" pitchFamily="34" charset="0"/>
              </a:rPr>
              <a:t> (</a:t>
            </a:r>
            <a:r>
              <a:rPr lang="nl-NL" sz="1900" dirty="0" err="1">
                <a:latin typeface="Segoe UI" panose="020B0502040204020203" pitchFamily="34" charset="0"/>
              </a:rPr>
              <a:t>surtout</a:t>
            </a:r>
            <a:r>
              <a:rPr lang="nl-NL" sz="1900" dirty="0">
                <a:latin typeface="Segoe UI" panose="020B0502040204020203" pitchFamily="34" charset="0"/>
              </a:rPr>
              <a:t> en </a:t>
            </a:r>
            <a:r>
              <a:rPr lang="nl-NL" sz="1900" dirty="0" err="1">
                <a:latin typeface="Segoe UI" panose="020B0502040204020203" pitchFamily="34" charset="0"/>
              </a:rPr>
              <a:t>français</a:t>
            </a:r>
            <a:r>
              <a:rPr lang="nl-NL" sz="1900" dirty="0">
                <a:latin typeface="Segoe UI" panose="020B0502040204020203" pitchFamily="34" charset="0"/>
              </a:rPr>
              <a:t> et en </a:t>
            </a:r>
            <a:r>
              <a:rPr lang="nl-NL" sz="1900" dirty="0" err="1">
                <a:latin typeface="Segoe UI" panose="020B0502040204020203" pitchFamily="34" charset="0"/>
              </a:rPr>
              <a:t>anglais</a:t>
            </a:r>
            <a:r>
              <a:rPr lang="nl-NL" sz="1900" dirty="0">
                <a:latin typeface="Segoe UI" panose="020B0502040204020203" pitchFamily="34" charset="0"/>
              </a:rPr>
              <a:t>) </a:t>
            </a:r>
            <a:r>
              <a:rPr lang="nl-NL" sz="1900" dirty="0" err="1">
                <a:latin typeface="Segoe UI" panose="020B0502040204020203" pitchFamily="34" charset="0"/>
              </a:rPr>
              <a:t>donnent</a:t>
            </a:r>
            <a:r>
              <a:rPr lang="nl-NL" sz="1900" dirty="0">
                <a:latin typeface="Segoe UI" panose="020B0502040204020203" pitchFamily="34" charset="0"/>
              </a:rPr>
              <a:t> </a:t>
            </a:r>
            <a:r>
              <a:rPr lang="nl-NL" sz="1900" dirty="0" err="1">
                <a:latin typeface="Segoe UI" panose="020B0502040204020203" pitchFamily="34" charset="0"/>
              </a:rPr>
              <a:t>l’impression</a:t>
            </a:r>
            <a:r>
              <a:rPr lang="nl-NL" sz="1900" dirty="0">
                <a:latin typeface="Segoe UI" panose="020B0502040204020203" pitchFamily="34" charset="0"/>
              </a:rPr>
              <a:t> que </a:t>
            </a:r>
            <a:r>
              <a:rPr lang="nl-NL" sz="1900" dirty="0" err="1">
                <a:latin typeface="Segoe UI" panose="020B0502040204020203" pitchFamily="34" charset="0"/>
              </a:rPr>
              <a:t>le</a:t>
            </a:r>
            <a:r>
              <a:rPr lang="nl-NL" sz="1900" dirty="0">
                <a:latin typeface="Segoe UI" panose="020B0502040204020203" pitchFamily="34" charset="0"/>
              </a:rPr>
              <a:t> </a:t>
            </a:r>
            <a:r>
              <a:rPr lang="nl-NL" sz="1900" dirty="0" err="1">
                <a:latin typeface="Segoe UI" panose="020B0502040204020203" pitchFamily="34" charset="0"/>
              </a:rPr>
              <a:t>gaz</a:t>
            </a:r>
            <a:r>
              <a:rPr lang="nl-NL" sz="1900" dirty="0">
                <a:latin typeface="Segoe UI" panose="020B0502040204020203" pitchFamily="34" charset="0"/>
              </a:rPr>
              <a:t> naturel </a:t>
            </a:r>
            <a:r>
              <a:rPr lang="nl-NL" sz="1900" dirty="0" err="1">
                <a:latin typeface="Segoe UI" panose="020B0502040204020203" pitchFamily="34" charset="0"/>
              </a:rPr>
              <a:t>est</a:t>
            </a:r>
            <a:r>
              <a:rPr lang="nl-NL" sz="1900" dirty="0">
                <a:latin typeface="Segoe UI" panose="020B0502040204020203" pitchFamily="34" charset="0"/>
              </a:rPr>
              <a:t> </a:t>
            </a:r>
            <a:r>
              <a:rPr lang="nl-NL" sz="1900" dirty="0" err="1">
                <a:latin typeface="Segoe UI" panose="020B0502040204020203" pitchFamily="34" charset="0"/>
              </a:rPr>
              <a:t>biologique</a:t>
            </a:r>
            <a:r>
              <a:rPr lang="nl-NL" sz="1900" dirty="0">
                <a:latin typeface="Segoe UI" panose="020B0502040204020203" pitchFamily="34" charset="0"/>
              </a:rPr>
              <a:t> </a:t>
            </a:r>
            <a:r>
              <a:rPr lang="nl-NL" sz="1900" dirty="0" err="1">
                <a:latin typeface="Segoe UI" panose="020B0502040204020203" pitchFamily="34" charset="0"/>
              </a:rPr>
              <a:t>ou</a:t>
            </a:r>
            <a:r>
              <a:rPr lang="nl-NL" sz="1900" dirty="0">
                <a:latin typeface="Segoe UI" panose="020B0502040204020203" pitchFamily="34" charset="0"/>
              </a:rPr>
              <a:t> </a:t>
            </a:r>
            <a:r>
              <a:rPr lang="nl-NL" sz="1900" dirty="0" err="1">
                <a:latin typeface="Segoe UI" panose="020B0502040204020203" pitchFamily="34" charset="0"/>
              </a:rPr>
              <a:t>renouvelable</a:t>
            </a:r>
            <a:r>
              <a:rPr lang="nl-NL" sz="1900" dirty="0">
                <a:latin typeface="Segoe UI" panose="020B0502040204020203" pitchFamily="34" charset="0"/>
              </a:rPr>
              <a:t>, </a:t>
            </a:r>
            <a:r>
              <a:rPr lang="nl-NL" sz="1900" dirty="0" err="1">
                <a:latin typeface="Segoe UI" panose="020B0502040204020203" pitchFamily="34" charset="0"/>
              </a:rPr>
              <a:t>ce</a:t>
            </a:r>
            <a:r>
              <a:rPr lang="nl-NL" sz="1900" dirty="0">
                <a:latin typeface="Segoe UI" panose="020B0502040204020203" pitchFamily="34" charset="0"/>
              </a:rPr>
              <a:t> </a:t>
            </a:r>
            <a:r>
              <a:rPr lang="nl-NL" sz="1900" dirty="0" err="1">
                <a:latin typeface="Segoe UI" panose="020B0502040204020203" pitchFamily="34" charset="0"/>
              </a:rPr>
              <a:t>qui</a:t>
            </a:r>
            <a:r>
              <a:rPr lang="nl-NL" sz="1900" dirty="0">
                <a:latin typeface="Segoe UI" panose="020B0502040204020203" pitchFamily="34" charset="0"/>
              </a:rPr>
              <a:t> </a:t>
            </a:r>
            <a:r>
              <a:rPr lang="nl-NL" sz="1900" dirty="0" err="1">
                <a:latin typeface="Segoe UI" panose="020B0502040204020203" pitchFamily="34" charset="0"/>
              </a:rPr>
              <a:t>n’est</a:t>
            </a:r>
            <a:r>
              <a:rPr lang="nl-NL" sz="1900" dirty="0">
                <a:latin typeface="Segoe UI" panose="020B0502040204020203" pitchFamily="34" charset="0"/>
              </a:rPr>
              <a:t> pas </a:t>
            </a:r>
            <a:r>
              <a:rPr lang="nl-NL" sz="1900" dirty="0" err="1">
                <a:latin typeface="Segoe UI" panose="020B0502040204020203" pitchFamily="34" charset="0"/>
              </a:rPr>
              <a:t>le</a:t>
            </a:r>
            <a:r>
              <a:rPr lang="nl-NL" sz="1900" dirty="0">
                <a:latin typeface="Segoe UI" panose="020B0502040204020203" pitchFamily="34" charset="0"/>
              </a:rPr>
              <a:t> </a:t>
            </a:r>
            <a:r>
              <a:rPr lang="nl-NL" sz="1900" dirty="0" err="1">
                <a:latin typeface="Segoe UI" panose="020B0502040204020203" pitchFamily="34" charset="0"/>
              </a:rPr>
              <a:t>cas</a:t>
            </a:r>
            <a:r>
              <a:rPr lang="nl-NL" sz="1900" dirty="0">
                <a:latin typeface="Segoe UI" panose="020B0502040204020203" pitchFamily="34" charset="0"/>
              </a:rPr>
              <a:t> ! Le </a:t>
            </a:r>
            <a:r>
              <a:rPr lang="nl-NL" sz="1900" dirty="0" err="1">
                <a:latin typeface="Segoe UI" panose="020B0502040204020203" pitchFamily="34" charset="0"/>
              </a:rPr>
              <a:t>biogaz</a:t>
            </a:r>
            <a:r>
              <a:rPr lang="nl-NL" sz="1900" dirty="0">
                <a:latin typeface="Segoe UI" panose="020B0502040204020203" pitchFamily="34" charset="0"/>
              </a:rPr>
              <a:t>, </a:t>
            </a:r>
            <a:r>
              <a:rPr lang="nl-NL" sz="1900" dirty="0" err="1">
                <a:latin typeface="Segoe UI" panose="020B0502040204020203" pitchFamily="34" charset="0"/>
              </a:rPr>
              <a:t>issu</a:t>
            </a:r>
            <a:r>
              <a:rPr lang="nl-NL" sz="1900" dirty="0">
                <a:latin typeface="Segoe UI" panose="020B0502040204020203" pitchFamily="34" charset="0"/>
              </a:rPr>
              <a:t> de la </a:t>
            </a:r>
            <a:r>
              <a:rPr lang="nl-NL" sz="1900" dirty="0" err="1">
                <a:latin typeface="Segoe UI" panose="020B0502040204020203" pitchFamily="34" charset="0"/>
              </a:rPr>
              <a:t>biomasse</a:t>
            </a:r>
            <a:r>
              <a:rPr lang="nl-NL" sz="1900" dirty="0">
                <a:latin typeface="Segoe UI" panose="020B0502040204020203" pitchFamily="34" charset="0"/>
              </a:rPr>
              <a:t>, </a:t>
            </a:r>
            <a:r>
              <a:rPr lang="nl-NL" sz="1900" dirty="0" err="1">
                <a:latin typeface="Segoe UI" panose="020B0502040204020203" pitchFamily="34" charset="0"/>
              </a:rPr>
              <a:t>est</a:t>
            </a:r>
            <a:r>
              <a:rPr lang="nl-NL" sz="1900" dirty="0">
                <a:latin typeface="Segoe UI" panose="020B0502040204020203" pitchFamily="34" charset="0"/>
              </a:rPr>
              <a:t> </a:t>
            </a:r>
            <a:r>
              <a:rPr lang="nl-NL" sz="1900" dirty="0" err="1">
                <a:latin typeface="Segoe UI" panose="020B0502040204020203" pitchFamily="34" charset="0"/>
              </a:rPr>
              <a:t>renouvelable</a:t>
            </a:r>
            <a:r>
              <a:rPr lang="nl-NL" sz="1900" dirty="0">
                <a:latin typeface="Segoe UI" panose="020B0502040204020203" pitchFamily="34" charset="0"/>
              </a:rPr>
              <a:t>, mais comme </a:t>
            </a:r>
            <a:r>
              <a:rPr lang="nl-NL" sz="1900" dirty="0" err="1">
                <a:latin typeface="Segoe UI" panose="020B0502040204020203" pitchFamily="34" charset="0"/>
              </a:rPr>
              <a:t>précisé</a:t>
            </a:r>
            <a:r>
              <a:rPr lang="nl-NL" sz="1900" dirty="0">
                <a:latin typeface="Segoe UI" panose="020B0502040204020203" pitchFamily="34" charset="0"/>
              </a:rPr>
              <a:t> dans la remarque 1 : attention au </a:t>
            </a:r>
            <a:r>
              <a:rPr lang="nl-NL" sz="1900" dirty="0" err="1">
                <a:latin typeface="Segoe UI" panose="020B0502040204020203" pitchFamily="34" charset="0"/>
              </a:rPr>
              <a:t>terme</a:t>
            </a:r>
            <a:r>
              <a:rPr lang="nl-NL" sz="1900" dirty="0">
                <a:latin typeface="Segoe UI" panose="020B0502040204020203" pitchFamily="34" charset="0"/>
              </a:rPr>
              <a:t> </a:t>
            </a:r>
            <a:r>
              <a:rPr lang="nl-NL" sz="1800" dirty="0">
                <a:latin typeface="Segoe UI" panose="020B0502040204020203" pitchFamily="34" charset="0"/>
              </a:rPr>
              <a:t>« </a:t>
            </a:r>
            <a:r>
              <a:rPr lang="fr-FR" sz="1800" dirty="0">
                <a:effectLst/>
                <a:latin typeface="Segoe UI" panose="020B0502040204020203" pitchFamily="34" charset="0"/>
              </a:rPr>
              <a:t>inépuisable </a:t>
            </a:r>
            <a:r>
              <a:rPr lang="nl-NL" sz="1800" dirty="0">
                <a:latin typeface="Segoe UI" panose="020B0502040204020203" pitchFamily="34" charset="0"/>
              </a:rPr>
              <a:t>»</a:t>
            </a:r>
            <a:r>
              <a:rPr lang="fr-FR" sz="1800" dirty="0">
                <a:effectLst/>
                <a:latin typeface="Segoe UI" panose="020B0502040204020203" pitchFamily="34" charset="0"/>
              </a:rPr>
              <a:t> !</a:t>
            </a:r>
            <a:br>
              <a:rPr lang="nl-NL" sz="1900" dirty="0">
                <a:latin typeface="Segoe UI" panose="020B0502040204020203" pitchFamily="34" charset="0"/>
              </a:rPr>
            </a:br>
            <a:endParaRPr lang="nl-NL" noProof="0" dirty="0"/>
          </a:p>
        </p:txBody>
      </p:sp>
      <p:sp>
        <p:nvSpPr>
          <p:cNvPr id="4" name="Tijdelijke aanduiding voor dianummer 3"/>
          <p:cNvSpPr>
            <a:spLocks noGrp="1"/>
          </p:cNvSpPr>
          <p:nvPr>
            <p:ph type="sldNum" sz="quarter" idx="5"/>
          </p:nvPr>
        </p:nvSpPr>
        <p:spPr/>
        <p:txBody>
          <a:bodyPr/>
          <a:lstStyle/>
          <a:p>
            <a:fld id="{9064EF62-FF90-4876-80E7-0EEBCDC16D3D}" type="slidenum">
              <a:rPr lang="fr-BE" smtClean="0"/>
              <a:t>11</a:t>
            </a:fld>
            <a:endParaRPr lang="fr-BE"/>
          </a:p>
        </p:txBody>
      </p:sp>
    </p:spTree>
    <p:extLst>
      <p:ext uri="{BB962C8B-B14F-4D97-AF65-F5344CB8AC3E}">
        <p14:creationId xmlns:p14="http://schemas.microsoft.com/office/powerpoint/2010/main" val="4199944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47410">
              <a:defRPr/>
            </a:pPr>
            <a:r>
              <a:rPr lang="fr-BE" dirty="0"/>
              <a:t>Réponse : </a:t>
            </a:r>
            <a:r>
              <a:rPr lang="nl-BE" dirty="0"/>
              <a:t>A</a:t>
            </a:r>
          </a:p>
          <a:p>
            <a:pPr defTabSz="947410">
              <a:defRPr/>
            </a:pPr>
            <a:r>
              <a:rPr lang="fr-BE" dirty="0"/>
              <a:t>Explication : Les panneaux solaires fonctionnent à l’ensoleillement, pas à la chaleur ! Les composantes électriques sont à risque de surchauffer en été. Qu’il pleuve de temps en temps est aussi bénéfique pour nettoyer les panneaux de leur poussière.</a:t>
            </a:r>
          </a:p>
          <a:p>
            <a:pPr defTabSz="947410">
              <a:defRPr/>
            </a:pPr>
            <a:r>
              <a:rPr lang="fr-BE" dirty="0"/>
              <a:t>Source : https://www.energuide.be/fr/questions-reponses/quand-vos-panneaux-solaires-sont-ils-le-plus-rentables/2368/ </a:t>
            </a:r>
          </a:p>
          <a:p>
            <a:pPr defTabSz="947410">
              <a:defRPr/>
            </a:pPr>
            <a:endParaRPr lang="fr-BE" dirty="0"/>
          </a:p>
          <a:p>
            <a:pPr defTabSz="947410">
              <a:defRPr/>
            </a:pPr>
            <a:r>
              <a:rPr lang="fr-BE" dirty="0"/>
              <a:t>Forme de travail : intelligences multiples (musicale et kinesthésique)</a:t>
            </a:r>
          </a:p>
        </p:txBody>
      </p:sp>
      <p:sp>
        <p:nvSpPr>
          <p:cNvPr id="4" name="Espace réservé du numéro de diapositive 3"/>
          <p:cNvSpPr>
            <a:spLocks noGrp="1"/>
          </p:cNvSpPr>
          <p:nvPr>
            <p:ph type="sldNum" sz="quarter" idx="5"/>
          </p:nvPr>
        </p:nvSpPr>
        <p:spPr/>
        <p:txBody>
          <a:bodyPr/>
          <a:lstStyle/>
          <a:p>
            <a:fld id="{9064EF62-FF90-4876-80E7-0EEBCDC16D3D}" type="slidenum">
              <a:rPr lang="fr-BE" smtClean="0"/>
              <a:t>12</a:t>
            </a:fld>
            <a:endParaRPr lang="fr-BE"/>
          </a:p>
        </p:txBody>
      </p:sp>
    </p:spTree>
    <p:extLst>
      <p:ext uri="{BB962C8B-B14F-4D97-AF65-F5344CB8AC3E}">
        <p14:creationId xmlns:p14="http://schemas.microsoft.com/office/powerpoint/2010/main" val="3816185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a:t>Réponse</a:t>
            </a:r>
            <a:r>
              <a:rPr lang="nl-BE" dirty="0"/>
              <a:t> : B – A – D – C</a:t>
            </a:r>
          </a:p>
          <a:p>
            <a:endParaRPr lang="nl-BE" dirty="0"/>
          </a:p>
          <a:p>
            <a:pPr marL="228600" indent="-228600">
              <a:buAutoNum type="arabicPeriod"/>
            </a:pPr>
            <a:r>
              <a:rPr lang="nl-BE" dirty="0"/>
              <a:t>Le </a:t>
            </a:r>
            <a:r>
              <a:rPr lang="nl-BE" dirty="0" err="1"/>
              <a:t>pétrole</a:t>
            </a:r>
            <a:r>
              <a:rPr lang="nl-BE" dirty="0"/>
              <a:t>, </a:t>
            </a:r>
            <a:r>
              <a:rPr lang="nl-BE" dirty="0" err="1"/>
              <a:t>le</a:t>
            </a:r>
            <a:r>
              <a:rPr lang="nl-BE" dirty="0"/>
              <a:t> </a:t>
            </a:r>
            <a:r>
              <a:rPr lang="nl-BE" dirty="0" err="1"/>
              <a:t>gaz</a:t>
            </a:r>
            <a:r>
              <a:rPr lang="nl-BE" dirty="0"/>
              <a:t> naturel </a:t>
            </a:r>
            <a:r>
              <a:rPr lang="nl-BE" dirty="0" err="1"/>
              <a:t>ou</a:t>
            </a:r>
            <a:r>
              <a:rPr lang="nl-BE" dirty="0"/>
              <a:t> </a:t>
            </a:r>
            <a:r>
              <a:rPr lang="nl-BE" dirty="0" err="1"/>
              <a:t>le</a:t>
            </a:r>
            <a:r>
              <a:rPr lang="nl-BE" dirty="0"/>
              <a:t> </a:t>
            </a:r>
            <a:r>
              <a:rPr lang="nl-BE" dirty="0" err="1"/>
              <a:t>charbon</a:t>
            </a:r>
            <a:r>
              <a:rPr lang="nl-BE" dirty="0"/>
              <a:t> </a:t>
            </a:r>
            <a:r>
              <a:rPr lang="nl-BE" dirty="0" err="1"/>
              <a:t>sont</a:t>
            </a:r>
            <a:r>
              <a:rPr lang="nl-BE" dirty="0"/>
              <a:t> </a:t>
            </a:r>
            <a:r>
              <a:rPr lang="nl-BE" dirty="0" err="1"/>
              <a:t>brûlés</a:t>
            </a:r>
            <a:r>
              <a:rPr lang="nl-BE" dirty="0"/>
              <a:t>.</a:t>
            </a:r>
          </a:p>
          <a:p>
            <a:pPr marL="228600" indent="-228600">
              <a:buAutoNum type="arabicPeriod"/>
            </a:pPr>
            <a:r>
              <a:rPr lang="nl-BE" dirty="0"/>
              <a:t>La </a:t>
            </a:r>
            <a:r>
              <a:rPr lang="nl-BE" dirty="0" err="1"/>
              <a:t>chaleur</a:t>
            </a:r>
            <a:r>
              <a:rPr lang="nl-BE" dirty="0"/>
              <a:t> </a:t>
            </a:r>
            <a:r>
              <a:rPr lang="nl-BE" dirty="0" err="1"/>
              <a:t>transforme</a:t>
            </a:r>
            <a:r>
              <a:rPr lang="nl-BE" dirty="0"/>
              <a:t> </a:t>
            </a:r>
            <a:r>
              <a:rPr lang="nl-BE" dirty="0" err="1"/>
              <a:t>l’eau</a:t>
            </a:r>
            <a:r>
              <a:rPr lang="nl-BE" dirty="0"/>
              <a:t> en vapeur.</a:t>
            </a:r>
          </a:p>
          <a:p>
            <a:pPr marL="228600" indent="-228600">
              <a:buAutoNum type="arabicPeriod"/>
            </a:pPr>
            <a:r>
              <a:rPr lang="nl-BE" dirty="0"/>
              <a:t>Le mouvement de la turbine </a:t>
            </a:r>
            <a:r>
              <a:rPr lang="nl-BE" dirty="0" err="1"/>
              <a:t>est</a:t>
            </a:r>
            <a:r>
              <a:rPr lang="nl-BE" dirty="0"/>
              <a:t> </a:t>
            </a:r>
            <a:r>
              <a:rPr lang="nl-BE" dirty="0" err="1"/>
              <a:t>converti</a:t>
            </a:r>
            <a:r>
              <a:rPr lang="nl-BE" dirty="0"/>
              <a:t> en </a:t>
            </a:r>
            <a:r>
              <a:rPr lang="nl-BE" dirty="0" err="1"/>
              <a:t>électricité</a:t>
            </a:r>
            <a:r>
              <a:rPr lang="nl-BE" dirty="0"/>
              <a:t>.</a:t>
            </a:r>
          </a:p>
          <a:p>
            <a:pPr marL="228600" indent="-228600">
              <a:buAutoNum type="arabicPeriod"/>
            </a:pPr>
            <a:r>
              <a:rPr lang="nl-BE" dirty="0"/>
              <a:t>La vapeur </a:t>
            </a:r>
            <a:r>
              <a:rPr lang="nl-BE" dirty="0" err="1"/>
              <a:t>est</a:t>
            </a:r>
            <a:r>
              <a:rPr lang="nl-BE" dirty="0"/>
              <a:t> </a:t>
            </a:r>
            <a:r>
              <a:rPr lang="nl-BE" dirty="0" err="1"/>
              <a:t>refroidie</a:t>
            </a:r>
            <a:r>
              <a:rPr lang="nl-BE" dirty="0"/>
              <a:t> et </a:t>
            </a:r>
            <a:r>
              <a:rPr lang="nl-BE" dirty="0" err="1"/>
              <a:t>redevient</a:t>
            </a:r>
            <a:r>
              <a:rPr lang="nl-BE" dirty="0"/>
              <a:t> liquide (eau) et continue de </a:t>
            </a:r>
            <a:r>
              <a:rPr lang="nl-BE" dirty="0" err="1"/>
              <a:t>circuler</a:t>
            </a:r>
            <a:r>
              <a:rPr lang="nl-BE" dirty="0"/>
              <a:t>.</a:t>
            </a:r>
          </a:p>
        </p:txBody>
      </p:sp>
      <p:sp>
        <p:nvSpPr>
          <p:cNvPr id="4" name="Tijdelijke aanduiding voor dianummer 3"/>
          <p:cNvSpPr>
            <a:spLocks noGrp="1"/>
          </p:cNvSpPr>
          <p:nvPr>
            <p:ph type="sldNum" sz="quarter" idx="5"/>
          </p:nvPr>
        </p:nvSpPr>
        <p:spPr/>
        <p:txBody>
          <a:bodyPr/>
          <a:lstStyle/>
          <a:p>
            <a:fld id="{9064EF62-FF90-4876-80E7-0EEBCDC16D3D}" type="slidenum">
              <a:rPr lang="fr-BE" smtClean="0"/>
              <a:t>13</a:t>
            </a:fld>
            <a:endParaRPr lang="fr-BE"/>
          </a:p>
        </p:txBody>
      </p:sp>
    </p:spTree>
    <p:extLst>
      <p:ext uri="{BB962C8B-B14F-4D97-AF65-F5344CB8AC3E}">
        <p14:creationId xmlns:p14="http://schemas.microsoft.com/office/powerpoint/2010/main" val="2075918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nl-NL" noProof="0" dirty="0"/>
              <a:t>Comme pour </a:t>
            </a:r>
            <a:r>
              <a:rPr lang="nl-NL" noProof="0" dirty="0" err="1"/>
              <a:t>une</a:t>
            </a:r>
            <a:r>
              <a:rPr lang="nl-NL" noProof="0" dirty="0"/>
              <a:t> </a:t>
            </a:r>
            <a:r>
              <a:rPr lang="nl-NL" noProof="0" dirty="0" err="1"/>
              <a:t>éolienne</a:t>
            </a:r>
            <a:r>
              <a:rPr lang="nl-NL" noProof="0" dirty="0"/>
              <a:t> </a:t>
            </a:r>
            <a:r>
              <a:rPr lang="nl-NL" noProof="0" dirty="0" err="1"/>
              <a:t>ou</a:t>
            </a:r>
            <a:r>
              <a:rPr lang="nl-NL" noProof="0" dirty="0"/>
              <a:t> la dynamo </a:t>
            </a:r>
            <a:r>
              <a:rPr lang="nl-NL" noProof="0" dirty="0" err="1"/>
              <a:t>d’un</a:t>
            </a:r>
            <a:r>
              <a:rPr lang="nl-NL" noProof="0" dirty="0"/>
              <a:t> vélo : </a:t>
            </a:r>
            <a:r>
              <a:rPr lang="nl-NL" noProof="0" dirty="0" err="1"/>
              <a:t>le</a:t>
            </a:r>
            <a:r>
              <a:rPr lang="nl-NL" noProof="0" dirty="0"/>
              <a:t> mouvement de la turbine </a:t>
            </a:r>
            <a:r>
              <a:rPr lang="nl-NL" noProof="0" dirty="0" err="1"/>
              <a:t>crée</a:t>
            </a:r>
            <a:r>
              <a:rPr lang="nl-NL" noProof="0" dirty="0"/>
              <a:t> de </a:t>
            </a:r>
            <a:r>
              <a:rPr lang="nl-NL" noProof="0" dirty="0" err="1"/>
              <a:t>l’électricité</a:t>
            </a:r>
            <a:r>
              <a:rPr lang="nl-NL" noProof="0" dirty="0"/>
              <a:t>.</a:t>
            </a:r>
          </a:p>
        </p:txBody>
      </p:sp>
      <p:sp>
        <p:nvSpPr>
          <p:cNvPr id="4" name="Espace réservé du numéro de diapositive 3"/>
          <p:cNvSpPr>
            <a:spLocks noGrp="1"/>
          </p:cNvSpPr>
          <p:nvPr>
            <p:ph type="sldNum" sz="quarter" idx="5"/>
          </p:nvPr>
        </p:nvSpPr>
        <p:spPr/>
        <p:txBody>
          <a:bodyPr/>
          <a:lstStyle/>
          <a:p>
            <a:fld id="{9064EF62-FF90-4876-80E7-0EEBCDC16D3D}" type="slidenum">
              <a:rPr lang="fr-BE" smtClean="0"/>
              <a:t>14</a:t>
            </a:fld>
            <a:endParaRPr lang="fr-BE"/>
          </a:p>
        </p:txBody>
      </p:sp>
    </p:spTree>
    <p:extLst>
      <p:ext uri="{BB962C8B-B14F-4D97-AF65-F5344CB8AC3E}">
        <p14:creationId xmlns:p14="http://schemas.microsoft.com/office/powerpoint/2010/main" val="1382651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nl-NL" noProof="0" dirty="0" err="1"/>
              <a:t>Réponse</a:t>
            </a:r>
            <a:r>
              <a:rPr lang="nl-NL" noProof="0" dirty="0"/>
              <a:t> : A</a:t>
            </a:r>
          </a:p>
          <a:p>
            <a:r>
              <a:rPr lang="fr-BE" dirty="0"/>
              <a:t>Source: </a:t>
            </a:r>
            <a:r>
              <a:rPr lang="nl-BE" sz="1900" dirty="0">
                <a:latin typeface="Segoe UI" panose="020B0502040204020203" pitchFamily="34" charset="0"/>
              </a:rPr>
              <a:t>https://www.iea.org/countries/belgium</a:t>
            </a:r>
            <a:r>
              <a:rPr lang="fr-BE" sz="1900" dirty="0">
                <a:latin typeface="Segoe UI" panose="020B0502040204020203" pitchFamily="34" charset="0"/>
              </a:rPr>
              <a:t> </a:t>
            </a:r>
            <a:endParaRPr lang="fr-BE" dirty="0"/>
          </a:p>
          <a:p>
            <a:endParaRPr lang="fr-BE" dirty="0"/>
          </a:p>
        </p:txBody>
      </p:sp>
      <p:sp>
        <p:nvSpPr>
          <p:cNvPr id="4" name="Espace réservé du numéro de diapositive 3"/>
          <p:cNvSpPr>
            <a:spLocks noGrp="1"/>
          </p:cNvSpPr>
          <p:nvPr>
            <p:ph type="sldNum" sz="quarter" idx="5"/>
          </p:nvPr>
        </p:nvSpPr>
        <p:spPr/>
        <p:txBody>
          <a:bodyPr/>
          <a:lstStyle/>
          <a:p>
            <a:fld id="{9064EF62-FF90-4876-80E7-0EEBCDC16D3D}" type="slidenum">
              <a:rPr lang="fr-BE" smtClean="0"/>
              <a:t>15</a:t>
            </a:fld>
            <a:endParaRPr lang="fr-BE"/>
          </a:p>
        </p:txBody>
      </p:sp>
    </p:spTree>
    <p:extLst>
      <p:ext uri="{BB962C8B-B14F-4D97-AF65-F5344CB8AC3E}">
        <p14:creationId xmlns:p14="http://schemas.microsoft.com/office/powerpoint/2010/main" val="3092019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nl-BE" noProof="0" dirty="0"/>
              <a:t>Source : https://www.iea.org/countries/belgium</a:t>
            </a:r>
          </a:p>
          <a:p>
            <a:endParaRPr lang="nl-BE" noProof="0" dirty="0"/>
          </a:p>
          <a:p>
            <a:r>
              <a:rPr lang="nl-BE" noProof="0" dirty="0"/>
              <a:t>Ce </a:t>
            </a:r>
            <a:r>
              <a:rPr lang="nl-BE" noProof="0" dirty="0" err="1"/>
              <a:t>graphique</a:t>
            </a:r>
            <a:r>
              <a:rPr lang="nl-BE" noProof="0" dirty="0"/>
              <a:t> </a:t>
            </a:r>
            <a:r>
              <a:rPr lang="nl-BE" noProof="0" dirty="0" err="1"/>
              <a:t>montre</a:t>
            </a:r>
            <a:r>
              <a:rPr lang="nl-BE" noProof="0" dirty="0"/>
              <a:t> la </a:t>
            </a:r>
            <a:r>
              <a:rPr lang="nl-BE" b="1" noProof="0" dirty="0" err="1"/>
              <a:t>production</a:t>
            </a:r>
            <a:r>
              <a:rPr lang="nl-BE" b="1" noProof="0" dirty="0"/>
              <a:t> </a:t>
            </a:r>
            <a:r>
              <a:rPr lang="nl-BE" b="1" noProof="0" dirty="0" err="1"/>
              <a:t>électrique</a:t>
            </a:r>
            <a:r>
              <a:rPr lang="nl-BE" b="1" noProof="0" dirty="0"/>
              <a:t> </a:t>
            </a:r>
            <a:r>
              <a:rPr lang="nl-BE" noProof="0" dirty="0"/>
              <a:t>en </a:t>
            </a:r>
            <a:r>
              <a:rPr lang="nl-BE" noProof="0" dirty="0" err="1"/>
              <a:t>Belgique</a:t>
            </a:r>
            <a:r>
              <a:rPr lang="nl-BE" noProof="0" dirty="0"/>
              <a:t> (</a:t>
            </a:r>
            <a:r>
              <a:rPr lang="nl-BE" noProof="0" dirty="0" err="1"/>
              <a:t>le</a:t>
            </a:r>
            <a:r>
              <a:rPr lang="nl-BE" noProof="0" dirty="0"/>
              <a:t>(s) </a:t>
            </a:r>
            <a:r>
              <a:rPr lang="nl-BE" noProof="0" dirty="0" err="1"/>
              <a:t>graphique</a:t>
            </a:r>
            <a:r>
              <a:rPr lang="nl-BE" noProof="0" dirty="0"/>
              <a:t>(s) vu(s) à la question 3 </a:t>
            </a:r>
            <a:r>
              <a:rPr lang="nl-BE" noProof="0" dirty="0" err="1"/>
              <a:t>concernaient</a:t>
            </a:r>
            <a:r>
              <a:rPr lang="nl-BE" noProof="0" dirty="0"/>
              <a:t> </a:t>
            </a:r>
            <a:r>
              <a:rPr lang="nl-BE" noProof="0" dirty="0" err="1"/>
              <a:t>l’énergie</a:t>
            </a:r>
            <a:r>
              <a:rPr lang="nl-BE" noProof="0" dirty="0"/>
              <a:t> dans </a:t>
            </a:r>
            <a:r>
              <a:rPr lang="nl-BE" noProof="0" dirty="0" err="1"/>
              <a:t>le</a:t>
            </a:r>
            <a:r>
              <a:rPr lang="nl-BE" noProof="0" dirty="0"/>
              <a:t> monde).</a:t>
            </a:r>
          </a:p>
          <a:p>
            <a:r>
              <a:rPr lang="nl-BE" noProof="0" dirty="0" err="1"/>
              <a:t>Sur</a:t>
            </a:r>
            <a:r>
              <a:rPr lang="nl-BE" noProof="0" dirty="0"/>
              <a:t> </a:t>
            </a:r>
            <a:r>
              <a:rPr lang="nl-BE" noProof="0" dirty="0" err="1"/>
              <a:t>l’axe</a:t>
            </a:r>
            <a:r>
              <a:rPr lang="nl-BE" noProof="0" dirty="0"/>
              <a:t> Y se </a:t>
            </a:r>
            <a:r>
              <a:rPr lang="nl-BE" noProof="0" dirty="0" err="1"/>
              <a:t>trouvent</a:t>
            </a:r>
            <a:r>
              <a:rPr lang="nl-BE" noProof="0" dirty="0"/>
              <a:t> les </a:t>
            </a:r>
            <a:r>
              <a:rPr lang="nl-BE" noProof="0" dirty="0" err="1"/>
              <a:t>pourcentages</a:t>
            </a:r>
            <a:r>
              <a:rPr lang="nl-BE" noProof="0" dirty="0"/>
              <a:t> </a:t>
            </a:r>
            <a:r>
              <a:rPr lang="nl-BE" noProof="0" dirty="0" err="1"/>
              <a:t>d’utilisation</a:t>
            </a:r>
            <a:r>
              <a:rPr lang="nl-BE" noProof="0" dirty="0"/>
              <a:t> de la ressource. </a:t>
            </a:r>
            <a:r>
              <a:rPr lang="nl-BE" noProof="0" dirty="0" err="1"/>
              <a:t>C’est</a:t>
            </a:r>
            <a:r>
              <a:rPr lang="nl-BE" noProof="0" dirty="0"/>
              <a:t> </a:t>
            </a:r>
            <a:r>
              <a:rPr lang="nl-BE" noProof="0" dirty="0" err="1"/>
              <a:t>ce</a:t>
            </a:r>
            <a:r>
              <a:rPr lang="nl-BE" noProof="0" dirty="0"/>
              <a:t> </a:t>
            </a:r>
            <a:r>
              <a:rPr lang="nl-BE" noProof="0" dirty="0" err="1"/>
              <a:t>qui</a:t>
            </a:r>
            <a:r>
              <a:rPr lang="nl-BE" noProof="0" dirty="0"/>
              <a:t> </a:t>
            </a:r>
            <a:r>
              <a:rPr lang="nl-BE" noProof="0" dirty="0" err="1"/>
              <a:t>est</a:t>
            </a:r>
            <a:r>
              <a:rPr lang="nl-BE" noProof="0" dirty="0"/>
              <a:t> </a:t>
            </a:r>
            <a:r>
              <a:rPr lang="nl-BE" noProof="0" dirty="0" err="1"/>
              <a:t>demandé</a:t>
            </a:r>
            <a:r>
              <a:rPr lang="nl-BE" noProof="0" dirty="0"/>
              <a:t> dans la question.</a:t>
            </a:r>
          </a:p>
          <a:p>
            <a:endParaRPr lang="nl-BE" noProof="0" dirty="0"/>
          </a:p>
          <a:p>
            <a:r>
              <a:rPr lang="nl-BE" noProof="0" dirty="0"/>
              <a:t>Ce </a:t>
            </a:r>
            <a:r>
              <a:rPr lang="nl-BE" noProof="0" dirty="0" err="1"/>
              <a:t>qui</a:t>
            </a:r>
            <a:r>
              <a:rPr lang="nl-BE" noProof="0" dirty="0"/>
              <a:t> </a:t>
            </a:r>
            <a:r>
              <a:rPr lang="nl-BE" noProof="0" dirty="0" err="1"/>
              <a:t>saute</a:t>
            </a:r>
            <a:r>
              <a:rPr lang="nl-BE" noProof="0" dirty="0"/>
              <a:t> </a:t>
            </a:r>
            <a:r>
              <a:rPr lang="nl-BE" noProof="0" dirty="0" err="1"/>
              <a:t>aux</a:t>
            </a:r>
            <a:r>
              <a:rPr lang="nl-BE" noProof="0" dirty="0"/>
              <a:t> </a:t>
            </a:r>
            <a:r>
              <a:rPr lang="nl-BE" noProof="0" dirty="0" err="1"/>
              <a:t>yeux</a:t>
            </a:r>
            <a:r>
              <a:rPr lang="nl-BE" noProof="0" dirty="0"/>
              <a:t> : </a:t>
            </a:r>
          </a:p>
          <a:p>
            <a:pPr marL="171450" indent="-171450">
              <a:buFont typeface="Arial" panose="020B0604020202020204" pitchFamily="34" charset="0"/>
              <a:buChar char="•"/>
            </a:pPr>
            <a:r>
              <a:rPr lang="nl-BE" noProof="0" dirty="0"/>
              <a:t>Le </a:t>
            </a:r>
            <a:r>
              <a:rPr lang="nl-BE" noProof="0" dirty="0" err="1"/>
              <a:t>charbon</a:t>
            </a:r>
            <a:r>
              <a:rPr lang="nl-BE" noProof="0" dirty="0"/>
              <a:t> </a:t>
            </a:r>
            <a:r>
              <a:rPr lang="nl-BE" noProof="0" dirty="0" err="1"/>
              <a:t>diminue</a:t>
            </a:r>
            <a:r>
              <a:rPr lang="nl-BE" noProof="0" dirty="0"/>
              <a:t>. </a:t>
            </a:r>
            <a:r>
              <a:rPr lang="nl-BE" noProof="0" dirty="0" err="1"/>
              <a:t>Auparavant</a:t>
            </a:r>
            <a:r>
              <a:rPr lang="nl-BE" noProof="0" dirty="0"/>
              <a:t>, </a:t>
            </a:r>
            <a:r>
              <a:rPr lang="nl-BE" noProof="0" dirty="0" err="1"/>
              <a:t>le</a:t>
            </a:r>
            <a:r>
              <a:rPr lang="nl-BE" noProof="0" dirty="0"/>
              <a:t> </a:t>
            </a:r>
            <a:r>
              <a:rPr lang="nl-BE" noProof="0" dirty="0" err="1"/>
              <a:t>charbon</a:t>
            </a:r>
            <a:r>
              <a:rPr lang="nl-BE" noProof="0" dirty="0"/>
              <a:t> </a:t>
            </a:r>
            <a:r>
              <a:rPr lang="nl-BE" noProof="0" dirty="0" err="1"/>
              <a:t>était</a:t>
            </a:r>
            <a:r>
              <a:rPr lang="nl-BE" noProof="0" dirty="0"/>
              <a:t> </a:t>
            </a:r>
            <a:r>
              <a:rPr lang="nl-BE" noProof="0" dirty="0" err="1"/>
              <a:t>très</a:t>
            </a:r>
            <a:r>
              <a:rPr lang="nl-BE" noProof="0" dirty="0"/>
              <a:t> </a:t>
            </a:r>
            <a:r>
              <a:rPr lang="nl-BE" noProof="0" dirty="0" err="1"/>
              <a:t>utilisé</a:t>
            </a:r>
            <a:r>
              <a:rPr lang="nl-BE" noProof="0" dirty="0"/>
              <a:t> en </a:t>
            </a:r>
            <a:r>
              <a:rPr lang="nl-BE" noProof="0" dirty="0" err="1"/>
              <a:t>Belgique</a:t>
            </a:r>
            <a:r>
              <a:rPr lang="nl-BE" noProof="0" dirty="0"/>
              <a:t>, </a:t>
            </a:r>
            <a:r>
              <a:rPr lang="nl-BE" noProof="0" dirty="0" err="1"/>
              <a:t>notamment</a:t>
            </a:r>
            <a:r>
              <a:rPr lang="nl-BE" noProof="0" dirty="0"/>
              <a:t> </a:t>
            </a:r>
            <a:r>
              <a:rPr lang="nl-BE" noProof="0" dirty="0" err="1"/>
              <a:t>grâce</a:t>
            </a:r>
            <a:r>
              <a:rPr lang="nl-BE" noProof="0" dirty="0"/>
              <a:t> </a:t>
            </a:r>
            <a:r>
              <a:rPr lang="nl-BE" noProof="0" dirty="0" err="1"/>
              <a:t>aux</a:t>
            </a:r>
            <a:r>
              <a:rPr lang="nl-BE" noProof="0" dirty="0"/>
              <a:t> mines dans </a:t>
            </a:r>
            <a:r>
              <a:rPr lang="nl-BE" noProof="0" dirty="0" err="1"/>
              <a:t>le</a:t>
            </a:r>
            <a:r>
              <a:rPr lang="nl-BE" noProof="0" dirty="0"/>
              <a:t> </a:t>
            </a:r>
            <a:r>
              <a:rPr lang="nl-BE" noProof="0" dirty="0" err="1"/>
              <a:t>Limbourg</a:t>
            </a:r>
            <a:r>
              <a:rPr lang="nl-BE" noProof="0" dirty="0"/>
              <a:t>, et </a:t>
            </a:r>
            <a:r>
              <a:rPr lang="nl-BE" noProof="0" dirty="0" err="1"/>
              <a:t>avant</a:t>
            </a:r>
            <a:r>
              <a:rPr lang="nl-BE" noProof="0" dirty="0"/>
              <a:t> </a:t>
            </a:r>
            <a:r>
              <a:rPr lang="nl-BE" noProof="0" dirty="0" err="1"/>
              <a:t>ça</a:t>
            </a:r>
            <a:r>
              <a:rPr lang="nl-BE" noProof="0" dirty="0"/>
              <a:t> dans </a:t>
            </a:r>
            <a:r>
              <a:rPr lang="nl-BE" noProof="0" dirty="0" err="1"/>
              <a:t>le</a:t>
            </a:r>
            <a:r>
              <a:rPr lang="nl-BE" noProof="0" dirty="0"/>
              <a:t> Hainaut.</a:t>
            </a:r>
          </a:p>
          <a:p>
            <a:pPr marL="171450" indent="-171450">
              <a:buFont typeface="Arial" panose="020B0604020202020204" pitchFamily="34" charset="0"/>
              <a:buChar char="•"/>
            </a:pPr>
            <a:r>
              <a:rPr lang="nl-BE" noProof="0" dirty="0" err="1"/>
              <a:t>L’énergie</a:t>
            </a:r>
            <a:r>
              <a:rPr lang="nl-BE" noProof="0" dirty="0"/>
              <a:t> nucléaire </a:t>
            </a:r>
            <a:r>
              <a:rPr lang="nl-BE" noProof="0" dirty="0" err="1"/>
              <a:t>reste</a:t>
            </a:r>
            <a:r>
              <a:rPr lang="nl-BE" noProof="0" dirty="0"/>
              <a:t> </a:t>
            </a:r>
            <a:r>
              <a:rPr lang="nl-BE" noProof="0" dirty="0" err="1"/>
              <a:t>très</a:t>
            </a:r>
            <a:r>
              <a:rPr lang="nl-BE" noProof="0" dirty="0"/>
              <a:t> présente.</a:t>
            </a:r>
          </a:p>
          <a:p>
            <a:pPr marL="171450" indent="-171450">
              <a:buFont typeface="Arial" panose="020B0604020202020204" pitchFamily="34" charset="0"/>
              <a:buChar char="•"/>
            </a:pPr>
            <a:r>
              <a:rPr lang="nl-BE" noProof="0" dirty="0"/>
              <a:t>Pour la </a:t>
            </a:r>
            <a:r>
              <a:rPr lang="nl-BE" noProof="0" dirty="0" err="1"/>
              <a:t>réponse</a:t>
            </a:r>
            <a:r>
              <a:rPr lang="nl-BE" noProof="0" dirty="0"/>
              <a:t> à la question : </a:t>
            </a:r>
            <a:r>
              <a:rPr lang="nl-BE" noProof="0" dirty="0" err="1"/>
              <a:t>l’ensemble</a:t>
            </a:r>
            <a:r>
              <a:rPr lang="nl-BE" noProof="0" dirty="0"/>
              <a:t> eau-vent-soleil ne </a:t>
            </a:r>
            <a:r>
              <a:rPr lang="nl-BE" noProof="0" dirty="0" err="1"/>
              <a:t>représente</a:t>
            </a:r>
            <a:r>
              <a:rPr lang="nl-BE" noProof="0" dirty="0"/>
              <a:t> pas </a:t>
            </a:r>
            <a:r>
              <a:rPr lang="nl-BE" noProof="0" dirty="0" err="1"/>
              <a:t>encore</a:t>
            </a:r>
            <a:r>
              <a:rPr lang="nl-BE" noProof="0" dirty="0"/>
              <a:t> 25% de la </a:t>
            </a:r>
            <a:r>
              <a:rPr lang="nl-BE" noProof="0" dirty="0" err="1"/>
              <a:t>production</a:t>
            </a:r>
            <a:r>
              <a:rPr lang="nl-BE" noProof="0" dirty="0"/>
              <a:t> </a:t>
            </a:r>
            <a:r>
              <a:rPr lang="nl-BE" noProof="0" dirty="0" err="1"/>
              <a:t>énergétique</a:t>
            </a:r>
            <a:r>
              <a:rPr lang="nl-BE" noProof="0" dirty="0"/>
              <a:t> en </a:t>
            </a:r>
            <a:r>
              <a:rPr lang="nl-BE" noProof="0" dirty="0" err="1"/>
              <a:t>Belgique</a:t>
            </a:r>
            <a:r>
              <a:rPr lang="nl-BE" noProof="0" dirty="0"/>
              <a:t>.</a:t>
            </a:r>
            <a:br>
              <a:rPr lang="nl-BE" noProof="0" dirty="0"/>
            </a:br>
            <a:endParaRPr lang="fr-BE" dirty="0"/>
          </a:p>
          <a:p>
            <a:endParaRPr lang="fr-BE" dirty="0"/>
          </a:p>
        </p:txBody>
      </p:sp>
      <p:sp>
        <p:nvSpPr>
          <p:cNvPr id="4" name="Espace réservé du numéro de diapositive 3"/>
          <p:cNvSpPr>
            <a:spLocks noGrp="1"/>
          </p:cNvSpPr>
          <p:nvPr>
            <p:ph type="sldNum" sz="quarter" idx="5"/>
          </p:nvPr>
        </p:nvSpPr>
        <p:spPr/>
        <p:txBody>
          <a:bodyPr/>
          <a:lstStyle/>
          <a:p>
            <a:fld id="{9064EF62-FF90-4876-80E7-0EEBCDC16D3D}" type="slidenum">
              <a:rPr lang="fr-BE" smtClean="0"/>
              <a:t>16</a:t>
            </a:fld>
            <a:endParaRPr lang="fr-BE"/>
          </a:p>
        </p:txBody>
      </p:sp>
    </p:spTree>
    <p:extLst>
      <p:ext uri="{BB962C8B-B14F-4D97-AF65-F5344CB8AC3E}">
        <p14:creationId xmlns:p14="http://schemas.microsoft.com/office/powerpoint/2010/main" val="1233242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3CE13-B008-842F-B9AD-C4524AD8C93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E2B8208-F710-FD56-0257-785D8CD0500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67F9EDD-A8F6-13C3-730B-BF518C139AB3}"/>
              </a:ext>
            </a:extLst>
          </p:cNvPr>
          <p:cNvSpPr>
            <a:spLocks noGrp="1"/>
          </p:cNvSpPr>
          <p:nvPr>
            <p:ph type="body" idx="1"/>
          </p:nvPr>
        </p:nvSpPr>
        <p:spPr/>
        <p:txBody>
          <a:bodyPr/>
          <a:lstStyle/>
          <a:p>
            <a:r>
              <a:rPr lang="nl-BE" noProof="0" dirty="0"/>
              <a:t>Source : https://www.iea.org/countries/belgium</a:t>
            </a:r>
          </a:p>
          <a:p>
            <a:endParaRPr lang="nl-BE" noProof="0" dirty="0"/>
          </a:p>
          <a:p>
            <a:r>
              <a:rPr lang="nl-BE" noProof="0" dirty="0"/>
              <a:t>Le 1er </a:t>
            </a:r>
            <a:r>
              <a:rPr lang="nl-BE" noProof="0" dirty="0" err="1"/>
              <a:t>graphique</a:t>
            </a:r>
            <a:r>
              <a:rPr lang="nl-BE" noProof="0" dirty="0"/>
              <a:t> </a:t>
            </a:r>
            <a:r>
              <a:rPr lang="nl-BE" noProof="0" dirty="0" err="1"/>
              <a:t>montre</a:t>
            </a:r>
            <a:r>
              <a:rPr lang="nl-BE" noProof="0" dirty="0"/>
              <a:t> </a:t>
            </a:r>
            <a:r>
              <a:rPr lang="nl-BE" noProof="0" dirty="0" err="1"/>
              <a:t>l’évolution</a:t>
            </a:r>
            <a:r>
              <a:rPr lang="nl-BE" noProof="0" dirty="0"/>
              <a:t> de la </a:t>
            </a:r>
            <a:r>
              <a:rPr lang="nl-BE" b="1" noProof="0" dirty="0" err="1"/>
              <a:t>production</a:t>
            </a:r>
            <a:r>
              <a:rPr lang="nl-BE" b="1" noProof="0" dirty="0"/>
              <a:t> </a:t>
            </a:r>
            <a:r>
              <a:rPr lang="nl-BE" b="1" noProof="0" dirty="0" err="1"/>
              <a:t>électrique</a:t>
            </a:r>
            <a:r>
              <a:rPr lang="nl-BE" b="1" noProof="0" dirty="0"/>
              <a:t> en </a:t>
            </a:r>
            <a:r>
              <a:rPr lang="nl-BE" b="1" noProof="0" dirty="0" err="1"/>
              <a:t>Belgique</a:t>
            </a:r>
            <a:r>
              <a:rPr lang="nl-BE" b="1" noProof="0" dirty="0"/>
              <a:t> </a:t>
            </a:r>
            <a:r>
              <a:rPr lang="nl-BE" noProof="0" dirty="0"/>
              <a:t>(</a:t>
            </a:r>
            <a:r>
              <a:rPr lang="nl-BE" noProof="0" dirty="0" err="1"/>
              <a:t>le</a:t>
            </a:r>
            <a:r>
              <a:rPr lang="nl-BE" noProof="0" dirty="0"/>
              <a:t>(s) </a:t>
            </a:r>
            <a:r>
              <a:rPr lang="nl-BE" noProof="0" dirty="0" err="1"/>
              <a:t>graphique</a:t>
            </a:r>
            <a:r>
              <a:rPr lang="nl-BE" noProof="0" dirty="0"/>
              <a:t>(s) vu(s) à la question 3 </a:t>
            </a:r>
            <a:r>
              <a:rPr lang="nl-BE" noProof="0" dirty="0" err="1"/>
              <a:t>concernaient</a:t>
            </a:r>
            <a:r>
              <a:rPr lang="nl-BE" noProof="0" dirty="0"/>
              <a:t> </a:t>
            </a:r>
            <a:r>
              <a:rPr lang="nl-BE" noProof="0" dirty="0" err="1"/>
              <a:t>l’énergie</a:t>
            </a:r>
            <a:r>
              <a:rPr lang="nl-BE" noProof="0" dirty="0"/>
              <a:t> dans </a:t>
            </a:r>
            <a:r>
              <a:rPr lang="nl-BE" noProof="0" dirty="0" err="1"/>
              <a:t>le</a:t>
            </a:r>
            <a:r>
              <a:rPr lang="nl-BE" noProof="0" dirty="0"/>
              <a:t> monde).</a:t>
            </a:r>
          </a:p>
          <a:p>
            <a:r>
              <a:rPr lang="nl-BE" noProof="0" dirty="0" err="1"/>
              <a:t>Sur</a:t>
            </a:r>
            <a:r>
              <a:rPr lang="nl-BE" noProof="0" dirty="0"/>
              <a:t> </a:t>
            </a:r>
            <a:r>
              <a:rPr lang="nl-BE" noProof="0" dirty="0" err="1"/>
              <a:t>l’axe</a:t>
            </a:r>
            <a:r>
              <a:rPr lang="nl-BE" noProof="0" dirty="0"/>
              <a:t> Y se </a:t>
            </a:r>
            <a:r>
              <a:rPr lang="nl-BE" noProof="0" dirty="0" err="1"/>
              <a:t>l’évolution</a:t>
            </a:r>
            <a:r>
              <a:rPr lang="nl-BE" noProof="0" dirty="0"/>
              <a:t> </a:t>
            </a:r>
            <a:r>
              <a:rPr lang="nl-BE" noProof="0" dirty="0" err="1"/>
              <a:t>d’utilisation</a:t>
            </a:r>
            <a:r>
              <a:rPr lang="nl-BE" noProof="0" dirty="0"/>
              <a:t> des ressources, à </a:t>
            </a:r>
            <a:r>
              <a:rPr lang="nl-BE" noProof="0" dirty="0" err="1"/>
              <a:t>partir</a:t>
            </a:r>
            <a:r>
              <a:rPr lang="nl-BE" noProof="0" dirty="0"/>
              <a:t> des </a:t>
            </a:r>
            <a:r>
              <a:rPr lang="nl-BE" noProof="0" dirty="0" err="1"/>
              <a:t>quelles</a:t>
            </a:r>
            <a:r>
              <a:rPr lang="nl-BE" noProof="0" dirty="0"/>
              <a:t> </a:t>
            </a:r>
            <a:r>
              <a:rPr lang="nl-BE" noProof="0" dirty="0" err="1"/>
              <a:t>nous</a:t>
            </a:r>
            <a:r>
              <a:rPr lang="nl-BE" noProof="0" dirty="0"/>
              <a:t> </a:t>
            </a:r>
            <a:r>
              <a:rPr lang="nl-BE" noProof="0" dirty="0" err="1"/>
              <a:t>pouvons</a:t>
            </a:r>
            <a:r>
              <a:rPr lang="nl-BE" noProof="0" dirty="0"/>
              <a:t> </a:t>
            </a:r>
            <a:r>
              <a:rPr lang="nl-BE" noProof="0" dirty="0" err="1"/>
              <a:t>calculer</a:t>
            </a:r>
            <a:r>
              <a:rPr lang="nl-BE" noProof="0" dirty="0"/>
              <a:t> les </a:t>
            </a:r>
            <a:r>
              <a:rPr lang="nl-BE" noProof="0" dirty="0" err="1"/>
              <a:t>pourcentages</a:t>
            </a:r>
            <a:r>
              <a:rPr lang="nl-BE" noProof="0" dirty="0"/>
              <a:t>. </a:t>
            </a:r>
            <a:r>
              <a:rPr lang="nl-BE" noProof="0" dirty="0" err="1"/>
              <a:t>Ceux</a:t>
            </a:r>
            <a:r>
              <a:rPr lang="nl-BE" noProof="0" dirty="0"/>
              <a:t>-ci </a:t>
            </a:r>
            <a:r>
              <a:rPr lang="nl-BE" noProof="0" dirty="0" err="1"/>
              <a:t>sont</a:t>
            </a:r>
            <a:r>
              <a:rPr lang="nl-BE" noProof="0" dirty="0"/>
              <a:t> </a:t>
            </a:r>
            <a:r>
              <a:rPr lang="nl-BE" noProof="0" dirty="0" err="1"/>
              <a:t>également</a:t>
            </a:r>
            <a:r>
              <a:rPr lang="nl-BE" noProof="0" dirty="0"/>
              <a:t> </a:t>
            </a:r>
            <a:r>
              <a:rPr lang="nl-BE" noProof="0" dirty="0" err="1"/>
              <a:t>indiqués</a:t>
            </a:r>
            <a:r>
              <a:rPr lang="nl-BE" noProof="0" dirty="0"/>
              <a:t> dans </a:t>
            </a:r>
            <a:r>
              <a:rPr lang="nl-BE" noProof="0" dirty="0" err="1"/>
              <a:t>le</a:t>
            </a:r>
            <a:r>
              <a:rPr lang="nl-BE" noProof="0" dirty="0"/>
              <a:t> 2</a:t>
            </a:r>
            <a:r>
              <a:rPr lang="nl-BE" baseline="30000" noProof="0" dirty="0"/>
              <a:t>e</a:t>
            </a:r>
            <a:r>
              <a:rPr lang="nl-BE" noProof="0" dirty="0"/>
              <a:t> </a:t>
            </a:r>
            <a:r>
              <a:rPr lang="nl-BE" noProof="0" dirty="0" err="1"/>
              <a:t>graphique</a:t>
            </a:r>
            <a:r>
              <a:rPr lang="nl-BE" noProof="0" dirty="0"/>
              <a:t>.</a:t>
            </a:r>
          </a:p>
          <a:p>
            <a:r>
              <a:rPr lang="nl-BE" noProof="0" dirty="0" err="1"/>
              <a:t>Sur</a:t>
            </a:r>
            <a:r>
              <a:rPr lang="nl-BE" noProof="0" dirty="0"/>
              <a:t> </a:t>
            </a:r>
            <a:r>
              <a:rPr lang="nl-BE" noProof="0" dirty="0" err="1"/>
              <a:t>le</a:t>
            </a:r>
            <a:r>
              <a:rPr lang="nl-BE" noProof="0" dirty="0"/>
              <a:t> 2</a:t>
            </a:r>
            <a:r>
              <a:rPr lang="nl-BE" baseline="30000" noProof="0" dirty="0"/>
              <a:t>e</a:t>
            </a:r>
            <a:r>
              <a:rPr lang="nl-BE" noProof="0" dirty="0"/>
              <a:t> </a:t>
            </a:r>
            <a:r>
              <a:rPr lang="nl-BE" noProof="0" dirty="0" err="1"/>
              <a:t>graphique</a:t>
            </a:r>
            <a:r>
              <a:rPr lang="nl-BE" noProof="0" dirty="0"/>
              <a:t>, on </a:t>
            </a:r>
            <a:r>
              <a:rPr lang="nl-BE" noProof="0" dirty="0" err="1"/>
              <a:t>voit</a:t>
            </a:r>
            <a:r>
              <a:rPr lang="nl-BE" noProof="0" dirty="0"/>
              <a:t> la </a:t>
            </a:r>
            <a:r>
              <a:rPr lang="nl-BE" noProof="0" dirty="0" err="1"/>
              <a:t>répartition</a:t>
            </a:r>
            <a:r>
              <a:rPr lang="nl-BE" noProof="0" dirty="0"/>
              <a:t> des sources </a:t>
            </a:r>
            <a:r>
              <a:rPr lang="nl-BE" noProof="0" dirty="0" err="1"/>
              <a:t>d’électricité</a:t>
            </a:r>
            <a:r>
              <a:rPr lang="nl-BE" noProof="0" dirty="0"/>
              <a:t> en 2023.</a:t>
            </a:r>
          </a:p>
          <a:p>
            <a:endParaRPr lang="nl-BE" noProof="0" dirty="0"/>
          </a:p>
          <a:p>
            <a:r>
              <a:rPr lang="nl-BE" noProof="0" dirty="0"/>
              <a:t>Ce </a:t>
            </a:r>
            <a:r>
              <a:rPr lang="nl-BE" noProof="0" dirty="0" err="1"/>
              <a:t>qui</a:t>
            </a:r>
            <a:r>
              <a:rPr lang="nl-BE" noProof="0" dirty="0"/>
              <a:t> </a:t>
            </a:r>
            <a:r>
              <a:rPr lang="nl-BE" noProof="0" dirty="0" err="1"/>
              <a:t>saute</a:t>
            </a:r>
            <a:r>
              <a:rPr lang="nl-BE" noProof="0" dirty="0"/>
              <a:t> </a:t>
            </a:r>
            <a:r>
              <a:rPr lang="nl-BE" noProof="0" dirty="0" err="1"/>
              <a:t>aux</a:t>
            </a:r>
            <a:r>
              <a:rPr lang="nl-BE" noProof="0" dirty="0"/>
              <a:t> </a:t>
            </a:r>
            <a:r>
              <a:rPr lang="nl-BE" noProof="0" dirty="0" err="1"/>
              <a:t>yeux</a:t>
            </a:r>
            <a:r>
              <a:rPr lang="nl-BE" noProof="0" dirty="0"/>
              <a:t> : </a:t>
            </a:r>
          </a:p>
          <a:p>
            <a:pPr marL="171450" indent="-171450">
              <a:buFont typeface="Arial" panose="020B0604020202020204" pitchFamily="34" charset="0"/>
              <a:buChar char="•"/>
            </a:pPr>
            <a:r>
              <a:rPr lang="nl-BE" noProof="0" dirty="0"/>
              <a:t>Le nucléaire et </a:t>
            </a:r>
            <a:r>
              <a:rPr lang="nl-BE" noProof="0" dirty="0" err="1"/>
              <a:t>le</a:t>
            </a:r>
            <a:r>
              <a:rPr lang="nl-BE" noProof="0" dirty="0"/>
              <a:t> </a:t>
            </a:r>
            <a:r>
              <a:rPr lang="nl-BE" noProof="0" dirty="0" err="1"/>
              <a:t>gaz</a:t>
            </a:r>
            <a:r>
              <a:rPr lang="nl-BE" noProof="0" dirty="0"/>
              <a:t> naturel </a:t>
            </a:r>
            <a:r>
              <a:rPr lang="nl-BE" noProof="0" dirty="0" err="1"/>
              <a:t>restent</a:t>
            </a:r>
            <a:r>
              <a:rPr lang="nl-BE" noProof="0" dirty="0"/>
              <a:t> les sources les plus </a:t>
            </a:r>
            <a:r>
              <a:rPr lang="nl-BE" noProof="0" dirty="0" err="1"/>
              <a:t>utilisées</a:t>
            </a:r>
            <a:r>
              <a:rPr lang="nl-BE" noProof="0" dirty="0"/>
              <a:t>.</a:t>
            </a:r>
          </a:p>
          <a:p>
            <a:pPr marL="171450" indent="-171450">
              <a:buFont typeface="Arial" panose="020B0604020202020204" pitchFamily="34" charset="0"/>
              <a:buChar char="•"/>
            </a:pPr>
            <a:r>
              <a:rPr lang="nl-BE" noProof="0" dirty="0"/>
              <a:t>Pour la </a:t>
            </a:r>
            <a:r>
              <a:rPr lang="nl-BE" noProof="0" dirty="0" err="1"/>
              <a:t>réponse</a:t>
            </a:r>
            <a:r>
              <a:rPr lang="nl-BE" noProof="0" dirty="0"/>
              <a:t> à la question : </a:t>
            </a:r>
            <a:r>
              <a:rPr lang="nl-BE" noProof="0" dirty="0" err="1"/>
              <a:t>l’ensemble</a:t>
            </a:r>
            <a:r>
              <a:rPr lang="nl-BE" noProof="0" dirty="0"/>
              <a:t> eau-vent-soleil </a:t>
            </a:r>
            <a:r>
              <a:rPr lang="nl-BE" noProof="0" dirty="0" err="1"/>
              <a:t>représente</a:t>
            </a:r>
            <a:r>
              <a:rPr lang="nl-BE" noProof="0" dirty="0"/>
              <a:t> </a:t>
            </a:r>
            <a:r>
              <a:rPr lang="nl-BE" noProof="0" dirty="0" err="1"/>
              <a:t>un</a:t>
            </a:r>
            <a:r>
              <a:rPr lang="nl-BE" noProof="0" dirty="0"/>
              <a:t> </a:t>
            </a:r>
            <a:r>
              <a:rPr lang="nl-BE" noProof="0" dirty="0" err="1"/>
              <a:t>peu</a:t>
            </a:r>
            <a:r>
              <a:rPr lang="nl-BE" noProof="0" dirty="0"/>
              <a:t> plus 25% de la </a:t>
            </a:r>
            <a:r>
              <a:rPr lang="nl-BE" noProof="0" dirty="0" err="1"/>
              <a:t>production</a:t>
            </a:r>
            <a:r>
              <a:rPr lang="nl-BE" noProof="0" dirty="0"/>
              <a:t> </a:t>
            </a:r>
            <a:r>
              <a:rPr lang="nl-BE" noProof="0" dirty="0" err="1"/>
              <a:t>électrique</a:t>
            </a:r>
            <a:r>
              <a:rPr lang="nl-BE" noProof="0" dirty="0"/>
              <a:t> en </a:t>
            </a:r>
            <a:r>
              <a:rPr lang="nl-BE" noProof="0" dirty="0" err="1"/>
              <a:t>Belgique</a:t>
            </a:r>
            <a:r>
              <a:rPr lang="nl-BE" noProof="0" dirty="0"/>
              <a:t>.</a:t>
            </a:r>
          </a:p>
          <a:p>
            <a:pPr marL="171450" indent="-171450">
              <a:buFont typeface="Arial" panose="020B0604020202020204" pitchFamily="34" charset="0"/>
              <a:buChar char="•"/>
            </a:pPr>
            <a:endParaRPr lang="nl-BE" noProof="0" dirty="0"/>
          </a:p>
          <a:p>
            <a:pPr marL="0" indent="0">
              <a:buFont typeface="Arial" panose="020B0604020202020204" pitchFamily="34" charset="0"/>
              <a:buNone/>
            </a:pPr>
            <a:r>
              <a:rPr lang="nl-BE" noProof="0" dirty="0"/>
              <a:t>ATTENTION ! La </a:t>
            </a:r>
            <a:r>
              <a:rPr lang="nl-BE" noProof="0" dirty="0" err="1"/>
              <a:t>production</a:t>
            </a:r>
            <a:r>
              <a:rPr lang="nl-BE" noProof="0" dirty="0"/>
              <a:t> </a:t>
            </a:r>
            <a:r>
              <a:rPr lang="nl-BE" noProof="0" dirty="0" err="1"/>
              <a:t>électrique</a:t>
            </a:r>
            <a:r>
              <a:rPr lang="nl-BE" noProof="0" dirty="0"/>
              <a:t> </a:t>
            </a:r>
            <a:r>
              <a:rPr lang="nl-BE" noProof="0" dirty="0" err="1"/>
              <a:t>n’est</a:t>
            </a:r>
            <a:r>
              <a:rPr lang="nl-BE" noProof="0" dirty="0"/>
              <a:t> pas la </a:t>
            </a:r>
            <a:r>
              <a:rPr lang="nl-BE" noProof="0" dirty="0" err="1"/>
              <a:t>production</a:t>
            </a:r>
            <a:r>
              <a:rPr lang="nl-BE" noProof="0" dirty="0"/>
              <a:t> totale </a:t>
            </a:r>
            <a:r>
              <a:rPr lang="nl-BE" noProof="0" dirty="0" err="1"/>
              <a:t>d’énergie</a:t>
            </a:r>
            <a:r>
              <a:rPr lang="nl-BE" noProof="0" dirty="0"/>
              <a:t> en </a:t>
            </a:r>
            <a:r>
              <a:rPr lang="nl-BE" noProof="0" dirty="0" err="1"/>
              <a:t>Belgique</a:t>
            </a:r>
            <a:r>
              <a:rPr lang="nl-BE" noProof="0" dirty="0"/>
              <a:t>. </a:t>
            </a:r>
            <a:r>
              <a:rPr lang="nl-BE" noProof="0" dirty="0" err="1"/>
              <a:t>D’autres</a:t>
            </a:r>
            <a:r>
              <a:rPr lang="nl-BE" noProof="0" dirty="0"/>
              <a:t> </a:t>
            </a:r>
            <a:r>
              <a:rPr lang="nl-BE" noProof="0" dirty="0" err="1"/>
              <a:t>énergies</a:t>
            </a:r>
            <a:r>
              <a:rPr lang="nl-BE" noProof="0" dirty="0"/>
              <a:t> </a:t>
            </a:r>
            <a:r>
              <a:rPr lang="nl-BE" noProof="0" dirty="0" err="1"/>
              <a:t>sont</a:t>
            </a:r>
            <a:r>
              <a:rPr lang="nl-BE" noProof="0" dirty="0"/>
              <a:t> </a:t>
            </a:r>
            <a:r>
              <a:rPr lang="nl-BE" noProof="0" dirty="0" err="1"/>
              <a:t>utilisées</a:t>
            </a:r>
            <a:r>
              <a:rPr lang="nl-BE" noProof="0" dirty="0"/>
              <a:t> dans </a:t>
            </a:r>
            <a:r>
              <a:rPr lang="nl-BE" noProof="0" dirty="0" err="1"/>
              <a:t>tous</a:t>
            </a:r>
            <a:r>
              <a:rPr lang="nl-BE" noProof="0" dirty="0"/>
              <a:t> les </a:t>
            </a:r>
            <a:r>
              <a:rPr lang="nl-BE" noProof="0" dirty="0" err="1"/>
              <a:t>secteurs</a:t>
            </a:r>
            <a:r>
              <a:rPr lang="nl-BE" noProof="0" dirty="0"/>
              <a:t> (transport, </a:t>
            </a:r>
            <a:r>
              <a:rPr lang="nl-BE" noProof="0" dirty="0" err="1"/>
              <a:t>alimentation</a:t>
            </a:r>
            <a:r>
              <a:rPr lang="nl-BE" noProof="0" dirty="0"/>
              <a:t>, industrie…). Au niveau de la </a:t>
            </a:r>
            <a:r>
              <a:rPr lang="nl-BE" noProof="0" dirty="0" err="1"/>
              <a:t>production</a:t>
            </a:r>
            <a:r>
              <a:rPr lang="nl-BE" noProof="0" dirty="0"/>
              <a:t> totale </a:t>
            </a:r>
            <a:r>
              <a:rPr lang="nl-BE" noProof="0" dirty="0" err="1"/>
              <a:t>d’énergie</a:t>
            </a:r>
            <a:r>
              <a:rPr lang="nl-BE" noProof="0" dirty="0"/>
              <a:t>, </a:t>
            </a:r>
            <a:r>
              <a:rPr lang="nl-BE" noProof="0" dirty="0" err="1"/>
              <a:t>nous</a:t>
            </a:r>
            <a:r>
              <a:rPr lang="nl-BE" noProof="0" dirty="0"/>
              <a:t> </a:t>
            </a:r>
            <a:r>
              <a:rPr lang="nl-BE" noProof="0" dirty="0" err="1"/>
              <a:t>restons</a:t>
            </a:r>
            <a:r>
              <a:rPr lang="nl-BE" noProof="0" dirty="0"/>
              <a:t> </a:t>
            </a:r>
            <a:r>
              <a:rPr lang="nl-BE" noProof="0" dirty="0" err="1"/>
              <a:t>loin</a:t>
            </a:r>
            <a:r>
              <a:rPr lang="nl-BE" noProof="0" dirty="0"/>
              <a:t> des 25% !</a:t>
            </a:r>
            <a:br>
              <a:rPr lang="nl-BE" noProof="0" dirty="0"/>
            </a:br>
            <a:endParaRPr lang="fr-BE" dirty="0"/>
          </a:p>
          <a:p>
            <a:endParaRPr lang="fr-BE" dirty="0"/>
          </a:p>
        </p:txBody>
      </p:sp>
      <p:sp>
        <p:nvSpPr>
          <p:cNvPr id="4" name="Espace réservé du numéro de diapositive 3">
            <a:extLst>
              <a:ext uri="{FF2B5EF4-FFF2-40B4-BE49-F238E27FC236}">
                <a16:creationId xmlns:a16="http://schemas.microsoft.com/office/drawing/2014/main" id="{5AE38794-566A-A630-53A4-061145A5D65E}"/>
              </a:ext>
            </a:extLst>
          </p:cNvPr>
          <p:cNvSpPr>
            <a:spLocks noGrp="1"/>
          </p:cNvSpPr>
          <p:nvPr>
            <p:ph type="sldNum" sz="quarter" idx="5"/>
          </p:nvPr>
        </p:nvSpPr>
        <p:spPr/>
        <p:txBody>
          <a:bodyPr/>
          <a:lstStyle/>
          <a:p>
            <a:fld id="{9064EF62-FF90-4876-80E7-0EEBCDC16D3D}" type="slidenum">
              <a:rPr lang="fr-BE" smtClean="0"/>
              <a:t>17</a:t>
            </a:fld>
            <a:endParaRPr lang="fr-BE"/>
          </a:p>
        </p:txBody>
      </p:sp>
    </p:spTree>
    <p:extLst>
      <p:ext uri="{BB962C8B-B14F-4D97-AF65-F5344CB8AC3E}">
        <p14:creationId xmlns:p14="http://schemas.microsoft.com/office/powerpoint/2010/main" val="3701298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Source : https://www.iea.org/countries/belgium/energy-mix</a:t>
            </a:r>
          </a:p>
          <a:p>
            <a:endParaRPr lang="fr-FR" dirty="0"/>
          </a:p>
          <a:p>
            <a:r>
              <a:rPr lang="nl-BE" noProof="0" dirty="0"/>
              <a:t>Le 1er </a:t>
            </a:r>
            <a:r>
              <a:rPr lang="nl-BE" noProof="0" dirty="0" err="1"/>
              <a:t>graphique</a:t>
            </a:r>
            <a:r>
              <a:rPr lang="nl-BE" noProof="0" dirty="0"/>
              <a:t> </a:t>
            </a:r>
            <a:r>
              <a:rPr lang="nl-BE" noProof="0" dirty="0" err="1"/>
              <a:t>montre</a:t>
            </a:r>
            <a:r>
              <a:rPr lang="nl-BE" noProof="0" dirty="0"/>
              <a:t> </a:t>
            </a:r>
            <a:r>
              <a:rPr lang="nl-BE" noProof="0" dirty="0" err="1"/>
              <a:t>l’évolution</a:t>
            </a:r>
            <a:r>
              <a:rPr lang="nl-BE" noProof="0" dirty="0"/>
              <a:t> de la </a:t>
            </a:r>
            <a:r>
              <a:rPr lang="nl-BE" b="1" noProof="0" dirty="0" err="1"/>
              <a:t>production</a:t>
            </a:r>
            <a:r>
              <a:rPr lang="nl-BE" b="1" noProof="0" dirty="0"/>
              <a:t> </a:t>
            </a:r>
            <a:r>
              <a:rPr lang="nl-BE" b="1" noProof="0" dirty="0" err="1"/>
              <a:t>d’énergie</a:t>
            </a:r>
            <a:r>
              <a:rPr lang="nl-BE" b="1" noProof="0" dirty="0"/>
              <a:t> en </a:t>
            </a:r>
            <a:r>
              <a:rPr lang="nl-BE" b="1" noProof="0" dirty="0" err="1"/>
              <a:t>Belgique</a:t>
            </a:r>
            <a:r>
              <a:rPr lang="nl-BE" b="1" noProof="0" dirty="0"/>
              <a:t> </a:t>
            </a:r>
            <a:r>
              <a:rPr lang="nl-BE" noProof="0" dirty="0"/>
              <a:t>(</a:t>
            </a:r>
            <a:r>
              <a:rPr lang="nl-BE" noProof="0" dirty="0" err="1"/>
              <a:t>le</a:t>
            </a:r>
            <a:r>
              <a:rPr lang="nl-BE" noProof="0" dirty="0"/>
              <a:t>(s) </a:t>
            </a:r>
            <a:r>
              <a:rPr lang="nl-BE" noProof="0" dirty="0" err="1"/>
              <a:t>graphique</a:t>
            </a:r>
            <a:r>
              <a:rPr lang="nl-BE" noProof="0" dirty="0"/>
              <a:t>(s) vu(s) à la question 3 </a:t>
            </a:r>
            <a:r>
              <a:rPr lang="nl-BE" noProof="0" dirty="0" err="1"/>
              <a:t>concernaient</a:t>
            </a:r>
            <a:r>
              <a:rPr lang="nl-BE" noProof="0" dirty="0"/>
              <a:t> </a:t>
            </a:r>
            <a:r>
              <a:rPr lang="nl-BE" noProof="0" dirty="0" err="1"/>
              <a:t>l’énergie</a:t>
            </a:r>
            <a:r>
              <a:rPr lang="nl-BE" noProof="0" dirty="0"/>
              <a:t> dans </a:t>
            </a:r>
            <a:r>
              <a:rPr lang="nl-BE" noProof="0" dirty="0" err="1"/>
              <a:t>le</a:t>
            </a:r>
            <a:r>
              <a:rPr lang="nl-BE" noProof="0" dirty="0"/>
              <a:t> monde).</a:t>
            </a:r>
          </a:p>
          <a:p>
            <a:r>
              <a:rPr lang="nl-BE" noProof="0" dirty="0" err="1"/>
              <a:t>Sur</a:t>
            </a:r>
            <a:r>
              <a:rPr lang="nl-BE" noProof="0" dirty="0"/>
              <a:t> </a:t>
            </a:r>
            <a:r>
              <a:rPr lang="nl-BE" noProof="0" dirty="0" err="1"/>
              <a:t>l’axe</a:t>
            </a:r>
            <a:r>
              <a:rPr lang="nl-BE" noProof="0" dirty="0"/>
              <a:t> Y, on peut </a:t>
            </a:r>
            <a:r>
              <a:rPr lang="nl-BE" noProof="0" dirty="0" err="1"/>
              <a:t>voir</a:t>
            </a:r>
            <a:r>
              <a:rPr lang="nl-BE" noProof="0" dirty="0"/>
              <a:t> </a:t>
            </a:r>
            <a:r>
              <a:rPr lang="nl-BE" noProof="0" dirty="0" err="1"/>
              <a:t>l’utilisation</a:t>
            </a:r>
            <a:r>
              <a:rPr lang="nl-BE" noProof="0" dirty="0"/>
              <a:t> de la source en TJ (</a:t>
            </a:r>
            <a:r>
              <a:rPr lang="nl-BE" noProof="0" dirty="0" err="1"/>
              <a:t>térajoules</a:t>
            </a:r>
            <a:r>
              <a:rPr lang="nl-BE" noProof="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nl-BE" noProof="0" dirty="0"/>
              <a:t>Le 2</a:t>
            </a:r>
            <a:r>
              <a:rPr lang="nl-BE" baseline="30000" noProof="0" dirty="0"/>
              <a:t>e</a:t>
            </a:r>
            <a:r>
              <a:rPr lang="nl-BE" noProof="0" dirty="0"/>
              <a:t> </a:t>
            </a:r>
            <a:r>
              <a:rPr lang="nl-BE" noProof="0" dirty="0" err="1"/>
              <a:t>graphique</a:t>
            </a:r>
            <a:r>
              <a:rPr lang="nl-BE" noProof="0" dirty="0"/>
              <a:t> </a:t>
            </a:r>
            <a:r>
              <a:rPr lang="nl-BE" noProof="0" dirty="0" err="1"/>
              <a:t>montre</a:t>
            </a:r>
            <a:r>
              <a:rPr lang="nl-BE" noProof="0" dirty="0"/>
              <a:t> la </a:t>
            </a:r>
            <a:r>
              <a:rPr lang="nl-BE" noProof="0" dirty="0" err="1"/>
              <a:t>répartition</a:t>
            </a:r>
            <a:r>
              <a:rPr lang="nl-BE" noProof="0" dirty="0"/>
              <a:t> des sources </a:t>
            </a:r>
            <a:r>
              <a:rPr lang="nl-BE" noProof="0" dirty="0" err="1"/>
              <a:t>d’énergie</a:t>
            </a:r>
            <a:r>
              <a:rPr lang="nl-BE" noProof="0" dirty="0"/>
              <a:t> en 2023.</a:t>
            </a:r>
            <a:endParaRPr lang="fr-BE" dirty="0"/>
          </a:p>
          <a:p>
            <a:endParaRPr lang="nl-BE" noProof="0" dirty="0"/>
          </a:p>
          <a:p>
            <a:endParaRPr lang="nl-BE" noProof="0" dirty="0"/>
          </a:p>
          <a:p>
            <a:r>
              <a:rPr lang="nl-BE" noProof="0" dirty="0"/>
              <a:t>Ce </a:t>
            </a:r>
            <a:r>
              <a:rPr lang="nl-BE" noProof="0" dirty="0" err="1"/>
              <a:t>qui</a:t>
            </a:r>
            <a:r>
              <a:rPr lang="nl-BE" noProof="0" dirty="0"/>
              <a:t> </a:t>
            </a:r>
            <a:r>
              <a:rPr lang="nl-BE" noProof="0" dirty="0" err="1"/>
              <a:t>saute</a:t>
            </a:r>
            <a:r>
              <a:rPr lang="nl-BE" noProof="0" dirty="0"/>
              <a:t> </a:t>
            </a:r>
            <a:r>
              <a:rPr lang="nl-BE" noProof="0" dirty="0" err="1"/>
              <a:t>aux</a:t>
            </a:r>
            <a:r>
              <a:rPr lang="nl-BE" noProof="0" dirty="0"/>
              <a:t> </a:t>
            </a:r>
            <a:r>
              <a:rPr lang="nl-BE" noProof="0" dirty="0" err="1"/>
              <a:t>yeux</a:t>
            </a:r>
            <a:r>
              <a:rPr lang="nl-BE" noProof="0" dirty="0"/>
              <a:t> : </a:t>
            </a:r>
          </a:p>
          <a:p>
            <a:pPr marL="171450" indent="-171450">
              <a:buFont typeface="Arial" panose="020B0604020202020204" pitchFamily="34" charset="0"/>
              <a:buChar char="•"/>
            </a:pPr>
            <a:r>
              <a:rPr lang="nl-BE" noProof="0" dirty="0"/>
              <a:t>Le </a:t>
            </a:r>
            <a:r>
              <a:rPr lang="nl-BE" noProof="0" dirty="0" err="1"/>
              <a:t>charbon</a:t>
            </a:r>
            <a:r>
              <a:rPr lang="nl-BE" noProof="0" dirty="0"/>
              <a:t> </a:t>
            </a:r>
            <a:r>
              <a:rPr lang="nl-BE" noProof="0" dirty="0" err="1"/>
              <a:t>diminue</a:t>
            </a:r>
            <a:r>
              <a:rPr lang="nl-BE" noProof="0" dirty="0"/>
              <a:t>. </a:t>
            </a:r>
            <a:r>
              <a:rPr lang="nl-BE" noProof="0" dirty="0" err="1"/>
              <a:t>Auparavant</a:t>
            </a:r>
            <a:r>
              <a:rPr lang="nl-BE" noProof="0" dirty="0"/>
              <a:t>, </a:t>
            </a:r>
            <a:r>
              <a:rPr lang="nl-BE" noProof="0" dirty="0" err="1"/>
              <a:t>le</a:t>
            </a:r>
            <a:r>
              <a:rPr lang="nl-BE" noProof="0" dirty="0"/>
              <a:t> </a:t>
            </a:r>
            <a:r>
              <a:rPr lang="nl-BE" noProof="0" dirty="0" err="1"/>
              <a:t>charbon</a:t>
            </a:r>
            <a:r>
              <a:rPr lang="nl-BE" noProof="0" dirty="0"/>
              <a:t> </a:t>
            </a:r>
            <a:r>
              <a:rPr lang="nl-BE" noProof="0" dirty="0" err="1"/>
              <a:t>était</a:t>
            </a:r>
            <a:r>
              <a:rPr lang="nl-BE" noProof="0" dirty="0"/>
              <a:t> </a:t>
            </a:r>
            <a:r>
              <a:rPr lang="nl-BE" noProof="0" dirty="0" err="1"/>
              <a:t>très</a:t>
            </a:r>
            <a:r>
              <a:rPr lang="nl-BE" noProof="0" dirty="0"/>
              <a:t> </a:t>
            </a:r>
            <a:r>
              <a:rPr lang="nl-BE" noProof="0" dirty="0" err="1"/>
              <a:t>utilisé</a:t>
            </a:r>
            <a:r>
              <a:rPr lang="nl-BE" noProof="0" dirty="0"/>
              <a:t> en </a:t>
            </a:r>
            <a:r>
              <a:rPr lang="nl-BE" noProof="0" dirty="0" err="1"/>
              <a:t>Belgique</a:t>
            </a:r>
            <a:r>
              <a:rPr lang="nl-BE" noProof="0" dirty="0"/>
              <a:t>, </a:t>
            </a:r>
            <a:r>
              <a:rPr lang="nl-BE" noProof="0" dirty="0" err="1"/>
              <a:t>notamment</a:t>
            </a:r>
            <a:r>
              <a:rPr lang="nl-BE" noProof="0" dirty="0"/>
              <a:t> </a:t>
            </a:r>
            <a:r>
              <a:rPr lang="nl-BE" noProof="0" dirty="0" err="1"/>
              <a:t>grâce</a:t>
            </a:r>
            <a:r>
              <a:rPr lang="nl-BE" noProof="0" dirty="0"/>
              <a:t> </a:t>
            </a:r>
            <a:r>
              <a:rPr lang="nl-BE" noProof="0" dirty="0" err="1"/>
              <a:t>aux</a:t>
            </a:r>
            <a:r>
              <a:rPr lang="nl-BE" noProof="0" dirty="0"/>
              <a:t> mines dans </a:t>
            </a:r>
            <a:r>
              <a:rPr lang="nl-BE" noProof="0" dirty="0" err="1"/>
              <a:t>le</a:t>
            </a:r>
            <a:r>
              <a:rPr lang="nl-BE" noProof="0" dirty="0"/>
              <a:t> </a:t>
            </a:r>
            <a:r>
              <a:rPr lang="nl-BE" noProof="0" dirty="0" err="1"/>
              <a:t>Limbourg</a:t>
            </a:r>
            <a:r>
              <a:rPr lang="nl-BE" noProof="0" dirty="0"/>
              <a:t>, et </a:t>
            </a:r>
            <a:r>
              <a:rPr lang="nl-BE" noProof="0" dirty="0" err="1"/>
              <a:t>avant</a:t>
            </a:r>
            <a:r>
              <a:rPr lang="nl-BE" noProof="0" dirty="0"/>
              <a:t> </a:t>
            </a:r>
            <a:r>
              <a:rPr lang="nl-BE" noProof="0" dirty="0" err="1"/>
              <a:t>ça</a:t>
            </a:r>
            <a:r>
              <a:rPr lang="nl-BE" noProof="0" dirty="0"/>
              <a:t> dans </a:t>
            </a:r>
            <a:r>
              <a:rPr lang="nl-BE" noProof="0" dirty="0" err="1"/>
              <a:t>le</a:t>
            </a:r>
            <a:r>
              <a:rPr lang="nl-BE" noProof="0" dirty="0"/>
              <a:t> Hainaut.</a:t>
            </a:r>
          </a:p>
          <a:p>
            <a:pPr marL="171450" indent="-171450">
              <a:buFont typeface="Arial" panose="020B0604020202020204" pitchFamily="34" charset="0"/>
              <a:buChar char="•"/>
            </a:pPr>
            <a:r>
              <a:rPr lang="nl-BE" noProof="0" dirty="0" err="1"/>
              <a:t>L’énergie</a:t>
            </a:r>
            <a:r>
              <a:rPr lang="nl-BE" noProof="0" dirty="0"/>
              <a:t> nucléaire, </a:t>
            </a:r>
            <a:r>
              <a:rPr lang="nl-BE" noProof="0" dirty="0" err="1"/>
              <a:t>le</a:t>
            </a:r>
            <a:r>
              <a:rPr lang="nl-BE" noProof="0" dirty="0"/>
              <a:t> </a:t>
            </a:r>
            <a:r>
              <a:rPr lang="nl-BE" noProof="0" dirty="0" err="1"/>
              <a:t>pétrole</a:t>
            </a:r>
            <a:r>
              <a:rPr lang="nl-BE" noProof="0" dirty="0"/>
              <a:t> et </a:t>
            </a:r>
            <a:r>
              <a:rPr lang="nl-BE" noProof="0" dirty="0" err="1"/>
              <a:t>le</a:t>
            </a:r>
            <a:r>
              <a:rPr lang="nl-BE" noProof="0" dirty="0"/>
              <a:t> </a:t>
            </a:r>
            <a:r>
              <a:rPr lang="nl-BE" noProof="0" dirty="0" err="1"/>
              <a:t>gaz</a:t>
            </a:r>
            <a:r>
              <a:rPr lang="nl-BE" noProof="0" dirty="0"/>
              <a:t> naturel </a:t>
            </a:r>
            <a:r>
              <a:rPr lang="nl-BE" noProof="0" dirty="0" err="1"/>
              <a:t>représentent</a:t>
            </a:r>
            <a:r>
              <a:rPr lang="nl-BE" noProof="0" dirty="0"/>
              <a:t> </a:t>
            </a:r>
            <a:r>
              <a:rPr lang="nl-BE" noProof="0" dirty="0" err="1"/>
              <a:t>largement</a:t>
            </a:r>
            <a:r>
              <a:rPr lang="nl-BE" noProof="0" dirty="0"/>
              <a:t> les sources les plus </a:t>
            </a:r>
            <a:r>
              <a:rPr lang="nl-BE" noProof="0" dirty="0" err="1"/>
              <a:t>utilisées</a:t>
            </a:r>
            <a:r>
              <a:rPr lang="nl-BE" noProof="0" dirty="0"/>
              <a:t>.</a:t>
            </a:r>
          </a:p>
          <a:p>
            <a:pPr marL="171450" indent="-171450">
              <a:buFont typeface="Arial" panose="020B0604020202020204" pitchFamily="34" charset="0"/>
              <a:buChar char="•"/>
            </a:pPr>
            <a:r>
              <a:rPr lang="nl-BE" noProof="0" dirty="0"/>
              <a:t>Pour la </a:t>
            </a:r>
            <a:r>
              <a:rPr lang="nl-BE" noProof="0" dirty="0" err="1"/>
              <a:t>réponse</a:t>
            </a:r>
            <a:r>
              <a:rPr lang="nl-BE" noProof="0" dirty="0"/>
              <a:t> à la question : </a:t>
            </a:r>
            <a:r>
              <a:rPr lang="nl-BE" noProof="0" dirty="0" err="1"/>
              <a:t>l’ensemble</a:t>
            </a:r>
            <a:r>
              <a:rPr lang="nl-BE" noProof="0" dirty="0"/>
              <a:t> eau-vent-soleil </a:t>
            </a:r>
            <a:r>
              <a:rPr lang="nl-BE" noProof="0" dirty="0" err="1"/>
              <a:t>est</a:t>
            </a:r>
            <a:r>
              <a:rPr lang="nl-BE" noProof="0" dirty="0"/>
              <a:t> </a:t>
            </a:r>
            <a:r>
              <a:rPr lang="nl-BE" noProof="0" dirty="0" err="1"/>
              <a:t>loin</a:t>
            </a:r>
            <a:r>
              <a:rPr lang="nl-BE" noProof="0" dirty="0"/>
              <a:t> de </a:t>
            </a:r>
            <a:r>
              <a:rPr lang="nl-BE" noProof="0" dirty="0" err="1"/>
              <a:t>représenter</a:t>
            </a:r>
            <a:r>
              <a:rPr lang="nl-BE" noProof="0" dirty="0"/>
              <a:t> 25% de la </a:t>
            </a:r>
            <a:r>
              <a:rPr lang="nl-BE" noProof="0" dirty="0" err="1"/>
              <a:t>production</a:t>
            </a:r>
            <a:r>
              <a:rPr lang="nl-BE" noProof="0" dirty="0"/>
              <a:t> </a:t>
            </a:r>
            <a:r>
              <a:rPr lang="nl-BE" noProof="0" dirty="0" err="1"/>
              <a:t>énergétique</a:t>
            </a:r>
            <a:r>
              <a:rPr lang="nl-BE" noProof="0" dirty="0"/>
              <a:t> en </a:t>
            </a:r>
            <a:r>
              <a:rPr lang="nl-BE" noProof="0" dirty="0" err="1"/>
              <a:t>Belgique</a:t>
            </a:r>
            <a:r>
              <a:rPr lang="nl-BE" noProof="0" dirty="0"/>
              <a:t>.</a:t>
            </a:r>
          </a:p>
          <a:p>
            <a:pPr marL="171450" indent="-171450">
              <a:buFont typeface="Arial" panose="020B0604020202020204" pitchFamily="34" charset="0"/>
              <a:buChar char="•"/>
            </a:pPr>
            <a:endParaRPr lang="nl-BE" noProof="0" dirty="0"/>
          </a:p>
          <a:p>
            <a:pPr marL="171450" indent="-171450">
              <a:buFont typeface="Arial" panose="020B0604020202020204" pitchFamily="34" charset="0"/>
              <a:buChar char="•"/>
            </a:pPr>
            <a:r>
              <a:rPr lang="nl-BE" noProof="0" dirty="0"/>
              <a:t>Total </a:t>
            </a:r>
            <a:r>
              <a:rPr lang="nl-BE" noProof="0" dirty="0" err="1"/>
              <a:t>d’énergie</a:t>
            </a:r>
            <a:r>
              <a:rPr lang="nl-BE" noProof="0" dirty="0"/>
              <a:t> </a:t>
            </a:r>
            <a:r>
              <a:rPr lang="nl-BE" noProof="0" dirty="0" err="1"/>
              <a:t>produite</a:t>
            </a:r>
            <a:r>
              <a:rPr lang="nl-BE" noProof="0" dirty="0"/>
              <a:t> : 1.962.039 TJ</a:t>
            </a:r>
          </a:p>
          <a:p>
            <a:pPr marL="171450" indent="-171450">
              <a:buFont typeface="Arial" panose="020B0604020202020204" pitchFamily="34" charset="0"/>
              <a:buChar char="•"/>
            </a:pPr>
            <a:r>
              <a:rPr lang="nl-BE" noProof="0" dirty="0" err="1"/>
              <a:t>Hydraulique</a:t>
            </a:r>
            <a:r>
              <a:rPr lang="nl-BE" noProof="0" dirty="0"/>
              <a:t> = 1.558 TJ = 0,1%</a:t>
            </a:r>
          </a:p>
          <a:p>
            <a:pPr marL="171450" indent="-171450">
              <a:buFont typeface="Arial" panose="020B0604020202020204" pitchFamily="34" charset="0"/>
              <a:buChar char="•"/>
            </a:pPr>
            <a:r>
              <a:rPr lang="nl-BE" noProof="0" dirty="0" err="1"/>
              <a:t>Eolien</a:t>
            </a:r>
            <a:r>
              <a:rPr lang="nl-BE" noProof="0" dirty="0"/>
              <a:t> et solaire = 83.746 TJ = 4,2%</a:t>
            </a:r>
          </a:p>
          <a:p>
            <a:pPr marL="171450" indent="-171450">
              <a:buFont typeface="Arial" panose="020B0604020202020204" pitchFamily="34" charset="0"/>
              <a:buChar char="•"/>
            </a:pPr>
            <a:r>
              <a:rPr lang="nl-BE" noProof="0" dirty="0" err="1"/>
              <a:t>Biomasse</a:t>
            </a:r>
            <a:r>
              <a:rPr lang="nl-BE" noProof="0" dirty="0"/>
              <a:t> = 149.630 TJ = 7,6%</a:t>
            </a:r>
          </a:p>
          <a:p>
            <a:pPr marL="0" indent="0">
              <a:buFont typeface="Arial" panose="020B0604020202020204" pitchFamily="34" charset="0"/>
              <a:buNone/>
            </a:pPr>
            <a:r>
              <a:rPr lang="nl-BE" b="1" noProof="0" dirty="0">
                <a:sym typeface="Wingdings" panose="05000000000000000000" pitchFamily="2" charset="2"/>
              </a:rPr>
              <a:t> </a:t>
            </a:r>
            <a:r>
              <a:rPr lang="nl-BE" b="1" noProof="0" dirty="0" err="1">
                <a:sym typeface="Wingdings" panose="05000000000000000000" pitchFamily="2" charset="2"/>
              </a:rPr>
              <a:t>hydraulique</a:t>
            </a:r>
            <a:r>
              <a:rPr lang="nl-BE" b="1" noProof="0" dirty="0">
                <a:sym typeface="Wingdings" panose="05000000000000000000" pitchFamily="2" charset="2"/>
              </a:rPr>
              <a:t>, </a:t>
            </a:r>
            <a:r>
              <a:rPr lang="nl-BE" b="1" noProof="0" dirty="0" err="1">
                <a:sym typeface="Wingdings" panose="05000000000000000000" pitchFamily="2" charset="2"/>
              </a:rPr>
              <a:t>éolien</a:t>
            </a:r>
            <a:r>
              <a:rPr lang="nl-BE" b="1" noProof="0" dirty="0">
                <a:sym typeface="Wingdings" panose="05000000000000000000" pitchFamily="2" charset="2"/>
              </a:rPr>
              <a:t> et solaire = 4,3%</a:t>
            </a:r>
          </a:p>
          <a:p>
            <a:pPr marL="0" indent="0">
              <a:buFont typeface="Arial" panose="020B0604020202020204" pitchFamily="34" charset="0"/>
              <a:buNone/>
            </a:pPr>
            <a:r>
              <a:rPr lang="nl-BE" noProof="0" dirty="0">
                <a:sym typeface="Wingdings" panose="05000000000000000000" pitchFamily="2" charset="2"/>
              </a:rPr>
              <a:t> </a:t>
            </a:r>
            <a:r>
              <a:rPr lang="nl-BE" noProof="0" dirty="0" err="1">
                <a:sym typeface="Wingdings" panose="05000000000000000000" pitchFamily="2" charset="2"/>
              </a:rPr>
              <a:t>hydraulique</a:t>
            </a:r>
            <a:r>
              <a:rPr lang="nl-BE" noProof="0" dirty="0">
                <a:sym typeface="Wingdings" panose="05000000000000000000" pitchFamily="2" charset="2"/>
              </a:rPr>
              <a:t>, </a:t>
            </a:r>
            <a:r>
              <a:rPr lang="nl-BE" noProof="0" dirty="0" err="1">
                <a:sym typeface="Wingdings" panose="05000000000000000000" pitchFamily="2" charset="2"/>
              </a:rPr>
              <a:t>éolien</a:t>
            </a:r>
            <a:r>
              <a:rPr lang="nl-BE" noProof="0" dirty="0">
                <a:sym typeface="Wingdings" panose="05000000000000000000" pitchFamily="2" charset="2"/>
              </a:rPr>
              <a:t>, solaire et </a:t>
            </a:r>
            <a:r>
              <a:rPr lang="nl-BE" noProof="0" dirty="0" err="1">
                <a:sym typeface="Wingdings" panose="05000000000000000000" pitchFamily="2" charset="2"/>
              </a:rPr>
              <a:t>biomasse</a:t>
            </a:r>
            <a:r>
              <a:rPr lang="nl-BE" noProof="0" dirty="0">
                <a:sym typeface="Wingdings" panose="05000000000000000000" pitchFamily="2" charset="2"/>
              </a:rPr>
              <a:t> = 11,9%</a:t>
            </a:r>
            <a:endParaRPr lang="fr-BE" dirty="0"/>
          </a:p>
          <a:p>
            <a:endParaRPr lang="fr-BE" dirty="0"/>
          </a:p>
        </p:txBody>
      </p:sp>
      <p:sp>
        <p:nvSpPr>
          <p:cNvPr id="4" name="Espace réservé du numéro de diapositive 3"/>
          <p:cNvSpPr>
            <a:spLocks noGrp="1"/>
          </p:cNvSpPr>
          <p:nvPr>
            <p:ph type="sldNum" sz="quarter" idx="5"/>
          </p:nvPr>
        </p:nvSpPr>
        <p:spPr/>
        <p:txBody>
          <a:bodyPr/>
          <a:lstStyle/>
          <a:p>
            <a:fld id="{9064EF62-FF90-4876-80E7-0EEBCDC16D3D}" type="slidenum">
              <a:rPr lang="fr-BE" smtClean="0"/>
              <a:t>18</a:t>
            </a:fld>
            <a:endParaRPr lang="fr-BE"/>
          </a:p>
        </p:txBody>
      </p:sp>
    </p:spTree>
    <p:extLst>
      <p:ext uri="{BB962C8B-B14F-4D97-AF65-F5344CB8AC3E}">
        <p14:creationId xmlns:p14="http://schemas.microsoft.com/office/powerpoint/2010/main" val="404042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 indent="0">
              <a:buNone/>
            </a:pPr>
            <a:r>
              <a:rPr lang="fr-BE" dirty="0"/>
              <a:t>Réponse : C</a:t>
            </a:r>
          </a:p>
          <a:p>
            <a:endParaRPr lang="fr-FR" dirty="0">
              <a:hlinkClick r:id="rId3"/>
            </a:endParaRPr>
          </a:p>
          <a:p>
            <a:r>
              <a:rPr lang="fr-BE" dirty="0"/>
              <a:t>Source : https://www.consoglobe.com/energie-quest-ce-qui-consomme-le-plus-dans-la-maison-cg</a:t>
            </a:r>
            <a:r>
              <a:rPr lang="fr-FR" dirty="0"/>
              <a:t> (France)</a:t>
            </a:r>
          </a:p>
          <a:p>
            <a:r>
              <a:rPr lang="fr-FR" dirty="0"/>
              <a:t>Source : https://economie.fgov.be/fr/publications/analyse-de-la-consommation-0 (Belgique)</a:t>
            </a:r>
            <a:endParaRPr lang="fr-BE" dirty="0"/>
          </a:p>
        </p:txBody>
      </p:sp>
      <p:sp>
        <p:nvSpPr>
          <p:cNvPr id="4" name="Espace réservé du numéro de diapositive 3"/>
          <p:cNvSpPr>
            <a:spLocks noGrp="1"/>
          </p:cNvSpPr>
          <p:nvPr>
            <p:ph type="sldNum" sz="quarter" idx="5"/>
          </p:nvPr>
        </p:nvSpPr>
        <p:spPr/>
        <p:txBody>
          <a:bodyPr/>
          <a:lstStyle/>
          <a:p>
            <a:fld id="{9064EF62-FF90-4876-80E7-0EEBCDC16D3D}" type="slidenum">
              <a:rPr lang="fr-BE" smtClean="0"/>
              <a:t>19</a:t>
            </a:fld>
            <a:endParaRPr lang="fr-BE"/>
          </a:p>
        </p:txBody>
      </p:sp>
    </p:spTree>
    <p:extLst>
      <p:ext uri="{BB962C8B-B14F-4D97-AF65-F5344CB8AC3E}">
        <p14:creationId xmlns:p14="http://schemas.microsoft.com/office/powerpoint/2010/main" val="2910832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a:t>Élèves</a:t>
            </a:r>
            <a:r>
              <a:rPr lang="nl-BE" dirty="0"/>
              <a:t> </a:t>
            </a:r>
            <a:r>
              <a:rPr lang="nl-BE" dirty="0" err="1"/>
              <a:t>réparti</a:t>
            </a:r>
            <a:r>
              <a:rPr lang="fr-BE" sz="1800" dirty="0">
                <a:solidFill>
                  <a:srgbClr val="000000"/>
                </a:solidFill>
                <a:effectLst/>
                <a:latin typeface="Calibri" panose="020F0502020204030204" pitchFamily="34" charset="0"/>
                <a:ea typeface="Times New Roman" panose="02020603050405020304" pitchFamily="18" charset="0"/>
              </a:rPr>
              <a:t>∙e∙</a:t>
            </a:r>
            <a:r>
              <a:rPr lang="nl-BE" dirty="0"/>
              <a:t>s en 4 </a:t>
            </a:r>
            <a:r>
              <a:rPr lang="nl-BE" dirty="0" err="1"/>
              <a:t>groupes</a:t>
            </a:r>
            <a:r>
              <a:rPr lang="nl-BE" dirty="0"/>
              <a:t> (</a:t>
            </a:r>
            <a:r>
              <a:rPr lang="nl-BE" dirty="0" err="1"/>
              <a:t>une</a:t>
            </a:r>
            <a:r>
              <a:rPr lang="nl-BE" dirty="0"/>
              <a:t> colonne par </a:t>
            </a:r>
            <a:r>
              <a:rPr lang="nl-BE" dirty="0" err="1"/>
              <a:t>groupe</a:t>
            </a:r>
            <a:r>
              <a:rPr lang="nl-BE" dirty="0"/>
              <a:t>).</a:t>
            </a:r>
          </a:p>
          <a:p>
            <a:endParaRPr lang="nl-BE" dirty="0"/>
          </a:p>
          <a:p>
            <a:r>
              <a:rPr lang="nl-BE" dirty="0" err="1"/>
              <a:t>Tous</a:t>
            </a:r>
            <a:r>
              <a:rPr lang="nl-BE" dirty="0"/>
              <a:t> les </a:t>
            </a:r>
            <a:r>
              <a:rPr lang="nl-BE" dirty="0" err="1"/>
              <a:t>groupes</a:t>
            </a:r>
            <a:r>
              <a:rPr lang="nl-BE" dirty="0"/>
              <a:t> </a:t>
            </a:r>
            <a:r>
              <a:rPr lang="nl-BE" dirty="0" err="1"/>
              <a:t>commencent</a:t>
            </a:r>
            <a:r>
              <a:rPr lang="nl-BE" dirty="0"/>
              <a:t> en-dessous, dans </a:t>
            </a:r>
            <a:r>
              <a:rPr lang="nl-BE" dirty="0" err="1"/>
              <a:t>le</a:t>
            </a:r>
            <a:r>
              <a:rPr lang="nl-BE" dirty="0"/>
              <a:t> rouge : pour </a:t>
            </a:r>
            <a:r>
              <a:rPr lang="nl-BE" dirty="0" err="1"/>
              <a:t>le</a:t>
            </a:r>
            <a:r>
              <a:rPr lang="nl-BE" dirty="0"/>
              <a:t> moment, </a:t>
            </a:r>
            <a:r>
              <a:rPr lang="nl-BE" dirty="0" err="1"/>
              <a:t>ils</a:t>
            </a:r>
            <a:r>
              <a:rPr lang="nl-BE" dirty="0"/>
              <a:t> ne </a:t>
            </a:r>
            <a:r>
              <a:rPr lang="nl-BE" dirty="0" err="1"/>
              <a:t>sont</a:t>
            </a:r>
            <a:r>
              <a:rPr lang="nl-BE" dirty="0"/>
              <a:t> ni économes ni </a:t>
            </a:r>
            <a:r>
              <a:rPr lang="nl-BE" dirty="0" err="1"/>
              <a:t>sensibilisés</a:t>
            </a:r>
            <a:r>
              <a:rPr lang="nl-BE" dirty="0"/>
              <a:t> à la question de </a:t>
            </a:r>
            <a:r>
              <a:rPr lang="nl-BE" dirty="0" err="1"/>
              <a:t>l’énergie</a:t>
            </a:r>
            <a:r>
              <a:rPr lang="nl-BE" dirty="0"/>
              <a:t>. </a:t>
            </a:r>
            <a:r>
              <a:rPr lang="nl-BE" dirty="0" err="1"/>
              <a:t>Bien</a:t>
            </a:r>
            <a:r>
              <a:rPr lang="nl-BE" dirty="0"/>
              <a:t> </a:t>
            </a:r>
            <a:r>
              <a:rPr lang="nl-BE" dirty="0" err="1"/>
              <a:t>entendu</a:t>
            </a:r>
            <a:r>
              <a:rPr lang="nl-BE" dirty="0"/>
              <a:t>, </a:t>
            </a:r>
            <a:r>
              <a:rPr lang="nl-BE" dirty="0" err="1"/>
              <a:t>nous</a:t>
            </a:r>
            <a:r>
              <a:rPr lang="nl-BE" dirty="0"/>
              <a:t> </a:t>
            </a:r>
            <a:r>
              <a:rPr lang="nl-BE" dirty="0" err="1"/>
              <a:t>souhaitons</a:t>
            </a:r>
            <a:r>
              <a:rPr lang="nl-BE" dirty="0"/>
              <a:t> </a:t>
            </a:r>
            <a:r>
              <a:rPr lang="nl-BE" dirty="0" err="1"/>
              <a:t>changer</a:t>
            </a:r>
            <a:r>
              <a:rPr lang="nl-BE" dirty="0"/>
              <a:t> </a:t>
            </a:r>
            <a:r>
              <a:rPr lang="nl-BE" dirty="0" err="1"/>
              <a:t>cela</a:t>
            </a:r>
            <a:r>
              <a:rPr lang="nl-BE" dirty="0"/>
              <a:t> ! Le but des </a:t>
            </a:r>
            <a:r>
              <a:rPr lang="nl-BE" dirty="0" err="1"/>
              <a:t>élèves</a:t>
            </a:r>
            <a:r>
              <a:rPr lang="nl-BE" dirty="0"/>
              <a:t> </a:t>
            </a:r>
            <a:r>
              <a:rPr lang="nl-BE" dirty="0" err="1"/>
              <a:t>est</a:t>
            </a:r>
            <a:r>
              <a:rPr lang="nl-BE" dirty="0"/>
              <a:t> </a:t>
            </a:r>
            <a:r>
              <a:rPr lang="nl-BE" dirty="0" err="1"/>
              <a:t>donc</a:t>
            </a:r>
            <a:r>
              <a:rPr lang="nl-BE" dirty="0"/>
              <a:t> de </a:t>
            </a:r>
            <a:r>
              <a:rPr lang="nl-BE" dirty="0" err="1"/>
              <a:t>devenir</a:t>
            </a:r>
            <a:r>
              <a:rPr lang="nl-BE" dirty="0"/>
              <a:t> économes en énergie et </a:t>
            </a:r>
            <a:r>
              <a:rPr lang="nl-BE" dirty="0" err="1"/>
              <a:t>d’être</a:t>
            </a:r>
            <a:r>
              <a:rPr lang="nl-BE" dirty="0"/>
              <a:t> </a:t>
            </a:r>
            <a:r>
              <a:rPr lang="nl-BE" dirty="0" err="1"/>
              <a:t>conscient</a:t>
            </a:r>
            <a:r>
              <a:rPr lang="fr-BE" sz="1800" dirty="0">
                <a:solidFill>
                  <a:srgbClr val="000000"/>
                </a:solidFill>
                <a:effectLst/>
                <a:latin typeface="Calibri" panose="020F0502020204030204" pitchFamily="34" charset="0"/>
                <a:ea typeface="Times New Roman" panose="02020603050405020304" pitchFamily="18" charset="0"/>
              </a:rPr>
              <a:t>∙e∙</a:t>
            </a:r>
            <a:r>
              <a:rPr lang="nl-BE" dirty="0"/>
              <a:t>s des </a:t>
            </a:r>
            <a:r>
              <a:rPr lang="nl-BE" dirty="0" err="1"/>
              <a:t>tenants</a:t>
            </a:r>
            <a:r>
              <a:rPr lang="nl-BE" dirty="0"/>
              <a:t> et </a:t>
            </a:r>
            <a:r>
              <a:rPr lang="nl-BE" dirty="0" err="1"/>
              <a:t>aboutissants</a:t>
            </a:r>
            <a:r>
              <a:rPr lang="nl-BE" dirty="0"/>
              <a:t> de </a:t>
            </a:r>
            <a:r>
              <a:rPr lang="nl-BE" dirty="0" err="1"/>
              <a:t>l’énergie</a:t>
            </a:r>
            <a:r>
              <a:rPr lang="nl-BE" dirty="0"/>
              <a:t>.</a:t>
            </a:r>
          </a:p>
          <a:p>
            <a:endParaRPr lang="nl-BE" dirty="0"/>
          </a:p>
          <a:p>
            <a:r>
              <a:rPr lang="nl-BE" dirty="0"/>
              <a:t>Pour monter dans leur compteur, les </a:t>
            </a:r>
            <a:r>
              <a:rPr lang="nl-BE" dirty="0" err="1"/>
              <a:t>élèves</a:t>
            </a:r>
            <a:r>
              <a:rPr lang="nl-BE" dirty="0"/>
              <a:t> </a:t>
            </a:r>
            <a:r>
              <a:rPr lang="nl-BE" dirty="0" err="1"/>
              <a:t>doivent</a:t>
            </a:r>
            <a:r>
              <a:rPr lang="nl-BE" dirty="0"/>
              <a:t> </a:t>
            </a:r>
            <a:r>
              <a:rPr lang="nl-BE" dirty="0" err="1"/>
              <a:t>répondre</a:t>
            </a:r>
            <a:r>
              <a:rPr lang="nl-BE" dirty="0"/>
              <a:t> </a:t>
            </a:r>
            <a:r>
              <a:rPr lang="nl-BE" dirty="0" err="1"/>
              <a:t>correctement</a:t>
            </a:r>
            <a:r>
              <a:rPr lang="nl-BE" dirty="0"/>
              <a:t> à des </a:t>
            </a:r>
            <a:r>
              <a:rPr lang="nl-BE" dirty="0" err="1"/>
              <a:t>questions</a:t>
            </a:r>
            <a:r>
              <a:rPr lang="nl-BE" dirty="0"/>
              <a:t> </a:t>
            </a:r>
            <a:r>
              <a:rPr lang="nl-BE" dirty="0" err="1"/>
              <a:t>ou</a:t>
            </a:r>
            <a:r>
              <a:rPr lang="nl-BE" dirty="0"/>
              <a:t> </a:t>
            </a:r>
            <a:r>
              <a:rPr lang="nl-BE" dirty="0" err="1"/>
              <a:t>réaliser</a:t>
            </a:r>
            <a:r>
              <a:rPr lang="nl-BE" dirty="0"/>
              <a:t> </a:t>
            </a:r>
            <a:r>
              <a:rPr lang="nl-BE" dirty="0" err="1"/>
              <a:t>correctement</a:t>
            </a:r>
            <a:r>
              <a:rPr lang="nl-BE" dirty="0"/>
              <a:t> des </a:t>
            </a:r>
            <a:r>
              <a:rPr lang="nl-BE" dirty="0" err="1"/>
              <a:t>petites</a:t>
            </a:r>
            <a:r>
              <a:rPr lang="nl-BE" dirty="0"/>
              <a:t> </a:t>
            </a:r>
            <a:r>
              <a:rPr lang="nl-BE" dirty="0" err="1"/>
              <a:t>épreuves</a:t>
            </a:r>
            <a:r>
              <a:rPr lang="nl-BE" dirty="0"/>
              <a:t> (</a:t>
            </a:r>
            <a:r>
              <a:rPr lang="nl-BE" dirty="0" err="1"/>
              <a:t>voir</a:t>
            </a:r>
            <a:r>
              <a:rPr lang="nl-BE" dirty="0"/>
              <a:t> suite du </a:t>
            </a:r>
            <a:r>
              <a:rPr lang="nl-BE" dirty="0" err="1"/>
              <a:t>ppt</a:t>
            </a:r>
            <a:r>
              <a:rPr lang="nl-BE" dirty="0"/>
              <a:t>). </a:t>
            </a:r>
            <a:r>
              <a:rPr lang="nl-BE" dirty="0" err="1"/>
              <a:t>Une</a:t>
            </a:r>
            <a:r>
              <a:rPr lang="nl-BE" dirty="0"/>
              <a:t> </a:t>
            </a:r>
            <a:r>
              <a:rPr lang="nl-BE" dirty="0" err="1"/>
              <a:t>bonne</a:t>
            </a:r>
            <a:r>
              <a:rPr lang="nl-BE" dirty="0"/>
              <a:t> </a:t>
            </a:r>
            <a:r>
              <a:rPr lang="nl-BE" dirty="0" err="1"/>
              <a:t>réponse</a:t>
            </a:r>
            <a:r>
              <a:rPr lang="nl-BE" dirty="0"/>
              <a:t> = monter </a:t>
            </a:r>
            <a:r>
              <a:rPr lang="nl-BE" dirty="0" err="1"/>
              <a:t>d’une</a:t>
            </a:r>
            <a:r>
              <a:rPr lang="nl-BE" dirty="0"/>
              <a:t> case (</a:t>
            </a:r>
            <a:r>
              <a:rPr lang="nl-BE" dirty="0" err="1"/>
              <a:t>cela</a:t>
            </a:r>
            <a:r>
              <a:rPr lang="nl-BE" dirty="0"/>
              <a:t> peut </a:t>
            </a:r>
            <a:r>
              <a:rPr lang="nl-BE" dirty="0" err="1"/>
              <a:t>être</a:t>
            </a:r>
            <a:r>
              <a:rPr lang="nl-BE" dirty="0"/>
              <a:t> </a:t>
            </a:r>
            <a:r>
              <a:rPr lang="nl-BE" dirty="0" err="1"/>
              <a:t>davantage</a:t>
            </a:r>
            <a:r>
              <a:rPr lang="nl-BE" dirty="0"/>
              <a:t> en fin de jeu si les </a:t>
            </a:r>
            <a:r>
              <a:rPr lang="nl-BE" dirty="0" err="1"/>
              <a:t>élèves</a:t>
            </a:r>
            <a:r>
              <a:rPr lang="nl-BE" dirty="0"/>
              <a:t> </a:t>
            </a:r>
            <a:r>
              <a:rPr lang="nl-BE" dirty="0" err="1"/>
              <a:t>sont</a:t>
            </a:r>
            <a:r>
              <a:rPr lang="nl-BE" dirty="0"/>
              <a:t> </a:t>
            </a:r>
            <a:r>
              <a:rPr lang="nl-BE" dirty="0" err="1"/>
              <a:t>encore</a:t>
            </a:r>
            <a:r>
              <a:rPr lang="nl-BE" dirty="0"/>
              <a:t> </a:t>
            </a:r>
            <a:r>
              <a:rPr lang="nl-BE" dirty="0" err="1"/>
              <a:t>loin</a:t>
            </a:r>
            <a:r>
              <a:rPr lang="nl-BE" dirty="0"/>
              <a:t> de la </a:t>
            </a:r>
            <a:r>
              <a:rPr lang="nl-BE" dirty="0" err="1"/>
              <a:t>partie</a:t>
            </a:r>
            <a:r>
              <a:rPr lang="nl-BE" dirty="0"/>
              <a:t> verte).</a:t>
            </a:r>
          </a:p>
          <a:p>
            <a:endParaRPr lang="nl-BE" dirty="0"/>
          </a:p>
          <a:p>
            <a:r>
              <a:rPr lang="nl-BE" dirty="0" err="1"/>
              <a:t>Chaque</a:t>
            </a:r>
            <a:r>
              <a:rPr lang="nl-BE" dirty="0"/>
              <a:t> </a:t>
            </a:r>
            <a:r>
              <a:rPr lang="nl-BE" dirty="0" err="1"/>
              <a:t>fois</a:t>
            </a:r>
            <a:r>
              <a:rPr lang="nl-BE" dirty="0"/>
              <a:t> </a:t>
            </a:r>
            <a:r>
              <a:rPr lang="nl-BE" dirty="0" err="1"/>
              <a:t>qu’un</a:t>
            </a:r>
            <a:r>
              <a:rPr lang="nl-BE" dirty="0"/>
              <a:t> </a:t>
            </a:r>
            <a:r>
              <a:rPr lang="nl-BE" dirty="0" err="1"/>
              <a:t>groupe</a:t>
            </a:r>
            <a:r>
              <a:rPr lang="nl-BE" dirty="0"/>
              <a:t> </a:t>
            </a:r>
            <a:r>
              <a:rPr lang="nl-BE" dirty="0" err="1"/>
              <a:t>atteint</a:t>
            </a:r>
            <a:r>
              <a:rPr lang="nl-BE" dirty="0"/>
              <a:t> </a:t>
            </a:r>
            <a:r>
              <a:rPr lang="nl-BE" dirty="0" err="1"/>
              <a:t>une</a:t>
            </a:r>
            <a:r>
              <a:rPr lang="nl-BE" dirty="0"/>
              <a:t> </a:t>
            </a:r>
            <a:r>
              <a:rPr lang="nl-BE" dirty="0" err="1"/>
              <a:t>ligne</a:t>
            </a:r>
            <a:r>
              <a:rPr lang="nl-BE" dirty="0"/>
              <a:t> </a:t>
            </a:r>
            <a:r>
              <a:rPr lang="nl-BE" dirty="0" err="1"/>
              <a:t>pointillée</a:t>
            </a:r>
            <a:r>
              <a:rPr lang="nl-BE" dirty="0"/>
              <a:t>, </a:t>
            </a:r>
            <a:r>
              <a:rPr lang="nl-BE" dirty="0" err="1"/>
              <a:t>il</a:t>
            </a:r>
            <a:r>
              <a:rPr lang="nl-BE" dirty="0"/>
              <a:t> </a:t>
            </a:r>
            <a:r>
              <a:rPr lang="nl-BE" dirty="0" err="1"/>
              <a:t>doit</a:t>
            </a:r>
            <a:r>
              <a:rPr lang="nl-BE" dirty="0"/>
              <a:t> </a:t>
            </a:r>
            <a:r>
              <a:rPr lang="nl-BE" dirty="0" err="1"/>
              <a:t>piocher</a:t>
            </a:r>
            <a:r>
              <a:rPr lang="nl-BE" dirty="0"/>
              <a:t> </a:t>
            </a:r>
            <a:r>
              <a:rPr lang="nl-BE" dirty="0" err="1"/>
              <a:t>une</a:t>
            </a:r>
            <a:r>
              <a:rPr lang="nl-BE" dirty="0"/>
              <a:t> carte </a:t>
            </a:r>
            <a:r>
              <a:rPr lang="nl-BE" dirty="0" err="1"/>
              <a:t>d’objet</a:t>
            </a:r>
            <a:r>
              <a:rPr lang="nl-BE" dirty="0"/>
              <a:t>. Ces cartes </a:t>
            </a:r>
            <a:r>
              <a:rPr lang="nl-BE" dirty="0" err="1"/>
              <a:t>apportent</a:t>
            </a:r>
            <a:r>
              <a:rPr lang="nl-BE" dirty="0"/>
              <a:t> </a:t>
            </a:r>
            <a:r>
              <a:rPr lang="nl-BE" dirty="0" err="1"/>
              <a:t>un</a:t>
            </a:r>
            <a:r>
              <a:rPr lang="nl-BE" dirty="0"/>
              <a:t> bonus </a:t>
            </a:r>
            <a:r>
              <a:rPr lang="nl-BE" dirty="0" err="1"/>
              <a:t>ou</a:t>
            </a:r>
            <a:r>
              <a:rPr lang="nl-BE" dirty="0"/>
              <a:t> </a:t>
            </a:r>
            <a:r>
              <a:rPr lang="nl-BE" dirty="0" err="1"/>
              <a:t>un</a:t>
            </a:r>
            <a:r>
              <a:rPr lang="nl-BE" dirty="0"/>
              <a:t> malus et font </a:t>
            </a:r>
            <a:r>
              <a:rPr lang="nl-BE" dirty="0" err="1"/>
              <a:t>donc</a:t>
            </a:r>
            <a:r>
              <a:rPr lang="nl-BE" dirty="0"/>
              <a:t> </a:t>
            </a:r>
            <a:r>
              <a:rPr lang="nl-BE" dirty="0" err="1"/>
              <a:t>avancer</a:t>
            </a:r>
            <a:r>
              <a:rPr lang="nl-BE" dirty="0"/>
              <a:t> </a:t>
            </a:r>
            <a:r>
              <a:rPr lang="nl-BE" dirty="0" err="1"/>
              <a:t>ou</a:t>
            </a:r>
            <a:r>
              <a:rPr lang="nl-BE" dirty="0"/>
              <a:t> </a:t>
            </a:r>
            <a:r>
              <a:rPr lang="nl-BE" dirty="0" err="1"/>
              <a:t>reculer</a:t>
            </a:r>
            <a:r>
              <a:rPr lang="nl-BE" dirty="0"/>
              <a:t> </a:t>
            </a:r>
            <a:r>
              <a:rPr lang="nl-BE" dirty="0" err="1"/>
              <a:t>le</a:t>
            </a:r>
            <a:r>
              <a:rPr lang="nl-BE" dirty="0"/>
              <a:t> </a:t>
            </a:r>
            <a:r>
              <a:rPr lang="nl-BE" dirty="0" err="1"/>
              <a:t>groupe</a:t>
            </a:r>
            <a:r>
              <a:rPr lang="nl-BE" dirty="0"/>
              <a:t> </a:t>
            </a:r>
            <a:r>
              <a:rPr lang="nl-BE" dirty="0" err="1"/>
              <a:t>d’une</a:t>
            </a:r>
            <a:r>
              <a:rPr lang="nl-BE" dirty="0"/>
              <a:t> </a:t>
            </a:r>
            <a:r>
              <a:rPr lang="nl-BE" dirty="0" err="1"/>
              <a:t>ou</a:t>
            </a:r>
            <a:r>
              <a:rPr lang="nl-BE" dirty="0"/>
              <a:t> deux cases (</a:t>
            </a:r>
            <a:r>
              <a:rPr lang="nl-BE" dirty="0" err="1"/>
              <a:t>selon</a:t>
            </a:r>
            <a:r>
              <a:rPr lang="nl-BE" dirty="0"/>
              <a:t> sa </a:t>
            </a:r>
            <a:r>
              <a:rPr lang="nl-BE" dirty="0" err="1"/>
              <a:t>position</a:t>
            </a:r>
            <a:r>
              <a:rPr lang="nl-BE" dirty="0"/>
              <a:t> de </a:t>
            </a:r>
            <a:r>
              <a:rPr lang="nl-BE" dirty="0" err="1"/>
              <a:t>départ</a:t>
            </a:r>
            <a:r>
              <a:rPr lang="nl-BE" dirty="0"/>
              <a:t> : </a:t>
            </a:r>
            <a:r>
              <a:rPr lang="nl-BE" dirty="0" err="1"/>
              <a:t>très</a:t>
            </a:r>
            <a:r>
              <a:rPr lang="nl-BE" dirty="0"/>
              <a:t> </a:t>
            </a:r>
            <a:r>
              <a:rPr lang="nl-BE" dirty="0" err="1"/>
              <a:t>loin</a:t>
            </a:r>
            <a:r>
              <a:rPr lang="nl-BE" dirty="0"/>
              <a:t> des </a:t>
            </a:r>
            <a:r>
              <a:rPr lang="nl-BE" dirty="0" err="1"/>
              <a:t>autres</a:t>
            </a:r>
            <a:r>
              <a:rPr lang="nl-BE" dirty="0"/>
              <a:t> </a:t>
            </a:r>
            <a:r>
              <a:rPr lang="nl-BE" dirty="0" err="1"/>
              <a:t>groupes</a:t>
            </a:r>
            <a:r>
              <a:rPr lang="nl-BE" dirty="0"/>
              <a:t> </a:t>
            </a:r>
            <a:r>
              <a:rPr lang="nl-BE" dirty="0" err="1"/>
              <a:t>ou</a:t>
            </a:r>
            <a:r>
              <a:rPr lang="nl-BE" dirty="0"/>
              <a:t> non).</a:t>
            </a:r>
          </a:p>
          <a:p>
            <a:endParaRPr lang="nl-BE" dirty="0"/>
          </a:p>
          <a:p>
            <a:r>
              <a:rPr lang="nl-BE" dirty="0" err="1"/>
              <a:t>Prolongement</a:t>
            </a:r>
            <a:r>
              <a:rPr lang="nl-BE" dirty="0"/>
              <a:t> vers </a:t>
            </a:r>
            <a:r>
              <a:rPr lang="nl-BE" dirty="0" err="1"/>
              <a:t>l’activité</a:t>
            </a:r>
            <a:r>
              <a:rPr lang="nl-BE" dirty="0"/>
              <a:t> 2 : </a:t>
            </a:r>
          </a:p>
          <a:p>
            <a:r>
              <a:rPr lang="nl-BE" dirty="0" err="1"/>
              <a:t>Quand</a:t>
            </a:r>
            <a:r>
              <a:rPr lang="nl-BE" dirty="0"/>
              <a:t> </a:t>
            </a:r>
            <a:r>
              <a:rPr lang="nl-BE" dirty="0" err="1"/>
              <a:t>un</a:t>
            </a:r>
            <a:r>
              <a:rPr lang="nl-BE" dirty="0"/>
              <a:t> </a:t>
            </a:r>
            <a:r>
              <a:rPr lang="nl-BE" dirty="0" err="1"/>
              <a:t>groupe</a:t>
            </a:r>
            <a:r>
              <a:rPr lang="nl-BE" dirty="0"/>
              <a:t> </a:t>
            </a:r>
            <a:r>
              <a:rPr lang="nl-BE" dirty="0" err="1"/>
              <a:t>atteint</a:t>
            </a:r>
            <a:r>
              <a:rPr lang="nl-BE" dirty="0"/>
              <a:t> </a:t>
            </a:r>
            <a:r>
              <a:rPr lang="nl-BE" dirty="0" err="1"/>
              <a:t>le</a:t>
            </a:r>
            <a:r>
              <a:rPr lang="nl-BE" dirty="0"/>
              <a:t> </a:t>
            </a:r>
            <a:r>
              <a:rPr lang="nl-BE" dirty="0" err="1"/>
              <a:t>sommet</a:t>
            </a:r>
            <a:r>
              <a:rPr lang="nl-BE" dirty="0"/>
              <a:t> de </a:t>
            </a:r>
            <a:r>
              <a:rPr lang="nl-BE" dirty="0" err="1"/>
              <a:t>son</a:t>
            </a:r>
            <a:r>
              <a:rPr lang="nl-BE" dirty="0"/>
              <a:t> compteur, </a:t>
            </a:r>
            <a:r>
              <a:rPr lang="nl-BE" dirty="0" err="1"/>
              <a:t>il</a:t>
            </a:r>
            <a:r>
              <a:rPr lang="nl-BE" dirty="0"/>
              <a:t> </a:t>
            </a:r>
            <a:r>
              <a:rPr lang="nl-BE" dirty="0" err="1"/>
              <a:t>obtient</a:t>
            </a:r>
            <a:r>
              <a:rPr lang="nl-BE" dirty="0"/>
              <a:t> </a:t>
            </a:r>
            <a:r>
              <a:rPr lang="nl-BE" dirty="0" err="1"/>
              <a:t>une</a:t>
            </a:r>
            <a:r>
              <a:rPr lang="nl-BE" dirty="0"/>
              <a:t> </a:t>
            </a:r>
            <a:r>
              <a:rPr lang="nl-BE" dirty="0" err="1"/>
              <a:t>énigme</a:t>
            </a:r>
            <a:r>
              <a:rPr lang="nl-BE" dirty="0"/>
              <a:t> </a:t>
            </a:r>
            <a:r>
              <a:rPr lang="nl-BE" dirty="0" err="1"/>
              <a:t>dont</a:t>
            </a:r>
            <a:r>
              <a:rPr lang="nl-BE" dirty="0"/>
              <a:t> la </a:t>
            </a:r>
            <a:r>
              <a:rPr lang="nl-BE" dirty="0" err="1"/>
              <a:t>réponse</a:t>
            </a:r>
            <a:r>
              <a:rPr lang="nl-BE" dirty="0"/>
              <a:t> </a:t>
            </a:r>
            <a:r>
              <a:rPr lang="nl-BE" dirty="0" err="1"/>
              <a:t>donnera</a:t>
            </a:r>
            <a:r>
              <a:rPr lang="nl-BE" dirty="0"/>
              <a:t> </a:t>
            </a:r>
            <a:r>
              <a:rPr lang="nl-BE" dirty="0" err="1"/>
              <a:t>un</a:t>
            </a:r>
            <a:r>
              <a:rPr lang="nl-BE" dirty="0"/>
              <a:t> </a:t>
            </a:r>
            <a:r>
              <a:rPr lang="nl-BE" dirty="0" err="1"/>
              <a:t>chiffre</a:t>
            </a:r>
            <a:r>
              <a:rPr lang="nl-BE" dirty="0"/>
              <a:t>.</a:t>
            </a:r>
          </a:p>
          <a:p>
            <a:r>
              <a:rPr lang="nl-BE" dirty="0" err="1"/>
              <a:t>Une</a:t>
            </a:r>
            <a:r>
              <a:rPr lang="nl-BE" dirty="0"/>
              <a:t> </a:t>
            </a:r>
            <a:r>
              <a:rPr lang="nl-BE" dirty="0" err="1"/>
              <a:t>fois</a:t>
            </a:r>
            <a:r>
              <a:rPr lang="nl-BE" dirty="0"/>
              <a:t> que </a:t>
            </a:r>
            <a:r>
              <a:rPr lang="nl-BE" dirty="0" err="1"/>
              <a:t>tous</a:t>
            </a:r>
            <a:r>
              <a:rPr lang="nl-BE" dirty="0"/>
              <a:t> les </a:t>
            </a:r>
            <a:r>
              <a:rPr lang="nl-BE" dirty="0" err="1"/>
              <a:t>groupes</a:t>
            </a:r>
            <a:r>
              <a:rPr lang="nl-BE" dirty="0"/>
              <a:t> ont </a:t>
            </a:r>
            <a:r>
              <a:rPr lang="nl-BE" dirty="0" err="1"/>
              <a:t>trouvé</a:t>
            </a:r>
            <a:r>
              <a:rPr lang="nl-BE" dirty="0"/>
              <a:t> la </a:t>
            </a:r>
            <a:r>
              <a:rPr lang="nl-BE" dirty="0" err="1"/>
              <a:t>réponse</a:t>
            </a:r>
            <a:r>
              <a:rPr lang="nl-BE" dirty="0"/>
              <a:t> à leur </a:t>
            </a:r>
            <a:r>
              <a:rPr lang="nl-BE" dirty="0" err="1"/>
              <a:t>énigme</a:t>
            </a:r>
            <a:r>
              <a:rPr lang="nl-BE" dirty="0"/>
              <a:t> (</a:t>
            </a:r>
            <a:r>
              <a:rPr lang="nl-BE" dirty="0" err="1"/>
              <a:t>quatre</a:t>
            </a:r>
            <a:r>
              <a:rPr lang="nl-BE" dirty="0"/>
              <a:t> </a:t>
            </a:r>
            <a:r>
              <a:rPr lang="nl-BE" dirty="0" err="1"/>
              <a:t>énigmes</a:t>
            </a:r>
            <a:r>
              <a:rPr lang="nl-BE" dirty="0"/>
              <a:t> </a:t>
            </a:r>
            <a:r>
              <a:rPr lang="nl-BE" dirty="0" err="1"/>
              <a:t>différentes</a:t>
            </a:r>
            <a:r>
              <a:rPr lang="nl-BE" dirty="0"/>
              <a:t>), la </a:t>
            </a:r>
            <a:r>
              <a:rPr lang="nl-BE" dirty="0" err="1"/>
              <a:t>classe</a:t>
            </a:r>
            <a:r>
              <a:rPr lang="nl-BE" dirty="0"/>
              <a:t> a </a:t>
            </a:r>
            <a:r>
              <a:rPr lang="nl-BE" dirty="0" err="1"/>
              <a:t>donc</a:t>
            </a:r>
            <a:r>
              <a:rPr lang="nl-BE" dirty="0"/>
              <a:t> 4 </a:t>
            </a:r>
            <a:r>
              <a:rPr lang="nl-BE" dirty="0" err="1"/>
              <a:t>chiffres</a:t>
            </a:r>
            <a:r>
              <a:rPr lang="nl-BE" dirty="0"/>
              <a:t> à </a:t>
            </a:r>
            <a:r>
              <a:rPr lang="nl-BE" dirty="0" err="1"/>
              <a:t>mettre</a:t>
            </a:r>
            <a:r>
              <a:rPr lang="nl-BE" dirty="0"/>
              <a:t> dans </a:t>
            </a:r>
            <a:r>
              <a:rPr lang="nl-BE" dirty="0" err="1"/>
              <a:t>l’ordre</a:t>
            </a:r>
            <a:r>
              <a:rPr lang="nl-BE" dirty="0"/>
              <a:t> pour </a:t>
            </a:r>
            <a:r>
              <a:rPr lang="nl-BE" dirty="0" err="1"/>
              <a:t>connaitre</a:t>
            </a:r>
            <a:r>
              <a:rPr lang="nl-BE" dirty="0"/>
              <a:t> la </a:t>
            </a:r>
            <a:r>
              <a:rPr lang="nl-BE" dirty="0" err="1"/>
              <a:t>combinaison</a:t>
            </a:r>
            <a:r>
              <a:rPr lang="nl-BE" dirty="0"/>
              <a:t> du </a:t>
            </a:r>
            <a:r>
              <a:rPr lang="nl-BE" dirty="0" err="1"/>
              <a:t>cadenas</a:t>
            </a:r>
            <a:r>
              <a:rPr lang="nl-BE" dirty="0"/>
              <a:t> </a:t>
            </a:r>
            <a:r>
              <a:rPr lang="nl-BE" dirty="0" err="1"/>
              <a:t>qui</a:t>
            </a:r>
            <a:r>
              <a:rPr lang="nl-BE" dirty="0"/>
              <a:t> ferme </a:t>
            </a:r>
            <a:r>
              <a:rPr lang="nl-BE" dirty="0" err="1"/>
              <a:t>une</a:t>
            </a:r>
            <a:r>
              <a:rPr lang="nl-BE" dirty="0"/>
              <a:t> </a:t>
            </a:r>
            <a:r>
              <a:rPr lang="nl-BE" dirty="0" err="1"/>
              <a:t>boite-mystère</a:t>
            </a:r>
            <a:r>
              <a:rPr lang="nl-BE" dirty="0"/>
              <a:t>. </a:t>
            </a:r>
            <a:r>
              <a:rPr lang="nl-BE" dirty="0" err="1"/>
              <a:t>Cette</a:t>
            </a:r>
            <a:r>
              <a:rPr lang="nl-BE" dirty="0"/>
              <a:t> </a:t>
            </a:r>
            <a:r>
              <a:rPr lang="nl-BE" dirty="0" err="1"/>
              <a:t>boite</a:t>
            </a:r>
            <a:r>
              <a:rPr lang="nl-BE" dirty="0"/>
              <a:t> </a:t>
            </a:r>
            <a:r>
              <a:rPr lang="nl-BE" dirty="0" err="1"/>
              <a:t>contient</a:t>
            </a:r>
            <a:r>
              <a:rPr lang="nl-BE" dirty="0"/>
              <a:t> les </a:t>
            </a:r>
            <a:r>
              <a:rPr lang="nl-BE" dirty="0" err="1"/>
              <a:t>appareils</a:t>
            </a:r>
            <a:r>
              <a:rPr lang="nl-BE" dirty="0"/>
              <a:t> de </a:t>
            </a:r>
            <a:r>
              <a:rPr lang="nl-BE" dirty="0" err="1"/>
              <a:t>mesure</a:t>
            </a:r>
            <a:r>
              <a:rPr lang="nl-BE" dirty="0"/>
              <a:t> nécessaires pour les </a:t>
            </a:r>
            <a:r>
              <a:rPr lang="nl-BE" dirty="0" err="1"/>
              <a:t>prochaines</a:t>
            </a:r>
            <a:r>
              <a:rPr lang="nl-BE" dirty="0"/>
              <a:t> </a:t>
            </a:r>
            <a:r>
              <a:rPr lang="nl-BE" dirty="0" err="1"/>
              <a:t>activités</a:t>
            </a:r>
            <a:r>
              <a:rPr lang="nl-BE" dirty="0"/>
              <a:t>.</a:t>
            </a:r>
          </a:p>
          <a:p>
            <a:endParaRPr lang="nl-BE" dirty="0"/>
          </a:p>
        </p:txBody>
      </p:sp>
      <p:sp>
        <p:nvSpPr>
          <p:cNvPr id="4" name="Tijdelijke aanduiding voor dianummer 3"/>
          <p:cNvSpPr>
            <a:spLocks noGrp="1"/>
          </p:cNvSpPr>
          <p:nvPr>
            <p:ph type="sldNum" sz="quarter" idx="5"/>
          </p:nvPr>
        </p:nvSpPr>
        <p:spPr/>
        <p:txBody>
          <a:bodyPr/>
          <a:lstStyle/>
          <a:p>
            <a:fld id="{9064EF62-FF90-4876-80E7-0EEBCDC16D3D}" type="slidenum">
              <a:rPr lang="fr-BE" smtClean="0"/>
              <a:t>2</a:t>
            </a:fld>
            <a:endParaRPr lang="fr-BE"/>
          </a:p>
        </p:txBody>
      </p:sp>
    </p:spTree>
    <p:extLst>
      <p:ext uri="{BB962C8B-B14F-4D97-AF65-F5344CB8AC3E}">
        <p14:creationId xmlns:p14="http://schemas.microsoft.com/office/powerpoint/2010/main" val="3620789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Source : https</a:t>
            </a:r>
            <a:r>
              <a:rPr lang="fr-FR" dirty="0"/>
              <a:t>://economie.fgov.be/</a:t>
            </a:r>
            <a:r>
              <a:rPr lang="fr-FR" dirty="0" err="1"/>
              <a:t>fr</a:t>
            </a:r>
            <a:r>
              <a:rPr lang="fr-FR" dirty="0"/>
              <a:t>/publications/analyse-de-la-consommation-0</a:t>
            </a:r>
            <a:endParaRPr lang="fr-BE" dirty="0"/>
          </a:p>
          <a:p>
            <a:endParaRPr lang="fr-BE" dirty="0"/>
          </a:p>
        </p:txBody>
      </p:sp>
      <p:sp>
        <p:nvSpPr>
          <p:cNvPr id="4" name="Espace réservé du numéro de diapositive 3"/>
          <p:cNvSpPr>
            <a:spLocks noGrp="1"/>
          </p:cNvSpPr>
          <p:nvPr>
            <p:ph type="sldNum" sz="quarter" idx="5"/>
          </p:nvPr>
        </p:nvSpPr>
        <p:spPr/>
        <p:txBody>
          <a:bodyPr/>
          <a:lstStyle/>
          <a:p>
            <a:fld id="{9064EF62-FF90-4876-80E7-0EEBCDC16D3D}" type="slidenum">
              <a:rPr lang="fr-BE" smtClean="0"/>
              <a:t>20</a:t>
            </a:fld>
            <a:endParaRPr lang="fr-BE"/>
          </a:p>
        </p:txBody>
      </p:sp>
    </p:spTree>
    <p:extLst>
      <p:ext uri="{BB962C8B-B14F-4D97-AF65-F5344CB8AC3E}">
        <p14:creationId xmlns:p14="http://schemas.microsoft.com/office/powerpoint/2010/main" val="771629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 indent="0">
              <a:buNone/>
            </a:pPr>
            <a:r>
              <a:rPr lang="fr-BE" dirty="0"/>
              <a:t>Réponse : B.</a:t>
            </a:r>
          </a:p>
          <a:p>
            <a:r>
              <a:rPr lang="nl-NL" noProof="0" dirty="0" err="1"/>
              <a:t>Forme</a:t>
            </a:r>
            <a:r>
              <a:rPr lang="nl-NL" noProof="0" dirty="0"/>
              <a:t> de </a:t>
            </a:r>
            <a:r>
              <a:rPr lang="nl-NL" noProof="0" dirty="0" err="1"/>
              <a:t>travail</a:t>
            </a:r>
            <a:r>
              <a:rPr lang="nl-NL" noProof="0" dirty="0"/>
              <a:t> : </a:t>
            </a:r>
            <a:r>
              <a:rPr lang="nl-NL" noProof="0" dirty="0" err="1"/>
              <a:t>intelligences</a:t>
            </a:r>
            <a:r>
              <a:rPr lang="nl-NL" noProof="0" dirty="0"/>
              <a:t> </a:t>
            </a:r>
            <a:r>
              <a:rPr lang="nl-NL" noProof="0" dirty="0" err="1"/>
              <a:t>multiples</a:t>
            </a:r>
            <a:r>
              <a:rPr lang="nl-NL" noProof="0" dirty="0"/>
              <a:t> (</a:t>
            </a:r>
            <a:r>
              <a:rPr lang="nl-NL" noProof="0" dirty="0" err="1"/>
              <a:t>musicale</a:t>
            </a:r>
            <a:r>
              <a:rPr lang="nl-NL" noProof="0" dirty="0"/>
              <a:t>)</a:t>
            </a:r>
          </a:p>
          <a:p>
            <a:endParaRPr lang="fr-BE" dirty="0"/>
          </a:p>
          <a:p>
            <a:r>
              <a:rPr lang="fr-BE" dirty="0">
                <a:sym typeface="Wingdings" panose="05000000000000000000" pitchFamily="2" charset="2"/>
              </a:rPr>
              <a:t>Source : https://yellowdog.ai/news/energy-consumed-watching-gangnam-style/</a:t>
            </a:r>
          </a:p>
          <a:p>
            <a:r>
              <a:rPr lang="fr-BE" dirty="0">
                <a:sym typeface="Wingdings" panose="05000000000000000000" pitchFamily="2" charset="2"/>
              </a:rPr>
              <a:t>= 3,1 Giga Watt/Heure. Cela correspondrait à l’alimentation de 67.826 foyers (en Angleterre, où a été fait le calcul).</a:t>
            </a:r>
            <a:endParaRPr lang="fr-BE" dirty="0"/>
          </a:p>
          <a:p>
            <a:endParaRPr lang="fr-BE" dirty="0"/>
          </a:p>
          <a:p>
            <a:r>
              <a:rPr lang="fr-BE" dirty="0"/>
              <a:t>Avec cette question, nous souhaitons augmenter la prise de conscience de ce qu’implique le streaming.</a:t>
            </a:r>
          </a:p>
          <a:p>
            <a:r>
              <a:rPr lang="fr-FR" dirty="0"/>
              <a:t>« Avez-vous déjà pensé que le streaming, c’est-à-dire le visionnage de vidéos en ligne, consomme également de l'énergie ? Outre l'appareil lui-même qui consomme de l’énergie (la batterie de votre GSM ou de votre ordinateur baissera plus vite), il y a un serveur quelque part (et ces serveurs ont besoin d'un refroidissement constant) qui rend tous ces flux possibles. Le refroidissement des serveurs nécessite une grande quantité d’énergie. »</a:t>
            </a:r>
            <a:endParaRPr lang="fr-BE" dirty="0"/>
          </a:p>
          <a:p>
            <a:endParaRPr lang="fr-BE" dirty="0"/>
          </a:p>
        </p:txBody>
      </p:sp>
      <p:sp>
        <p:nvSpPr>
          <p:cNvPr id="4" name="Espace réservé du numéro de diapositive 3"/>
          <p:cNvSpPr>
            <a:spLocks noGrp="1"/>
          </p:cNvSpPr>
          <p:nvPr>
            <p:ph type="sldNum" sz="quarter" idx="5"/>
          </p:nvPr>
        </p:nvSpPr>
        <p:spPr/>
        <p:txBody>
          <a:bodyPr/>
          <a:lstStyle/>
          <a:p>
            <a:fld id="{9064EF62-FF90-4876-80E7-0EEBCDC16D3D}" type="slidenum">
              <a:rPr lang="fr-BE" smtClean="0"/>
              <a:t>21</a:t>
            </a:fld>
            <a:endParaRPr lang="fr-BE"/>
          </a:p>
        </p:txBody>
      </p:sp>
    </p:spTree>
    <p:extLst>
      <p:ext uri="{BB962C8B-B14F-4D97-AF65-F5344CB8AC3E}">
        <p14:creationId xmlns:p14="http://schemas.microsoft.com/office/powerpoint/2010/main" val="1046566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 indent="0">
              <a:buNone/>
            </a:pPr>
            <a:r>
              <a:rPr lang="fr-BE" dirty="0"/>
              <a:t>Réponse : A</a:t>
            </a:r>
          </a:p>
        </p:txBody>
      </p:sp>
      <p:sp>
        <p:nvSpPr>
          <p:cNvPr id="4" name="Espace réservé du numéro de diapositive 3"/>
          <p:cNvSpPr>
            <a:spLocks noGrp="1"/>
          </p:cNvSpPr>
          <p:nvPr>
            <p:ph type="sldNum" sz="quarter" idx="5"/>
          </p:nvPr>
        </p:nvSpPr>
        <p:spPr/>
        <p:txBody>
          <a:bodyPr/>
          <a:lstStyle/>
          <a:p>
            <a:fld id="{9064EF62-FF90-4876-80E7-0EEBCDC16D3D}" type="slidenum">
              <a:rPr lang="fr-BE" smtClean="0"/>
              <a:t>22</a:t>
            </a:fld>
            <a:endParaRPr lang="fr-BE"/>
          </a:p>
        </p:txBody>
      </p:sp>
    </p:spTree>
    <p:extLst>
      <p:ext uri="{BB962C8B-B14F-4D97-AF65-F5344CB8AC3E}">
        <p14:creationId xmlns:p14="http://schemas.microsoft.com/office/powerpoint/2010/main" val="6593087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FR" dirty="0"/>
              <a:t>Nouvelle étiquette depuis mars 2021</a:t>
            </a:r>
            <a:endParaRPr lang="nl-BE" dirty="0"/>
          </a:p>
          <a:p>
            <a:r>
              <a:rPr lang="nl-BE" dirty="0"/>
              <a:t>Source : https://news.economie.fgov.be/196581-le-label-energetique-fait-peau-neuve</a:t>
            </a:r>
          </a:p>
        </p:txBody>
      </p:sp>
      <p:sp>
        <p:nvSpPr>
          <p:cNvPr id="4" name="Tijdelijke aanduiding voor dianummer 3"/>
          <p:cNvSpPr>
            <a:spLocks noGrp="1"/>
          </p:cNvSpPr>
          <p:nvPr>
            <p:ph type="sldNum" sz="quarter" idx="5"/>
          </p:nvPr>
        </p:nvSpPr>
        <p:spPr/>
        <p:txBody>
          <a:bodyPr/>
          <a:lstStyle/>
          <a:p>
            <a:fld id="{9064EF62-FF90-4876-80E7-0EEBCDC16D3D}" type="slidenum">
              <a:rPr lang="fr-BE" smtClean="0"/>
              <a:t>23</a:t>
            </a:fld>
            <a:endParaRPr lang="fr-BE"/>
          </a:p>
        </p:txBody>
      </p:sp>
    </p:spTree>
    <p:extLst>
      <p:ext uri="{BB962C8B-B14F-4D97-AF65-F5344CB8AC3E}">
        <p14:creationId xmlns:p14="http://schemas.microsoft.com/office/powerpoint/2010/main" val="2114097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nl-NL" noProof="0" dirty="0" err="1"/>
              <a:t>Réponse</a:t>
            </a:r>
            <a:r>
              <a:rPr lang="nl-NL" noProof="0" dirty="0"/>
              <a:t> : C</a:t>
            </a:r>
          </a:p>
          <a:p>
            <a:r>
              <a:rPr lang="nl-NL" noProof="0" dirty="0"/>
              <a:t>Source : </a:t>
            </a:r>
            <a:r>
              <a:rPr lang="en-US" b="0" i="0" dirty="0">
                <a:solidFill>
                  <a:srgbClr val="242424"/>
                </a:solidFill>
                <a:effectLst/>
                <a:latin typeface="Aptos Narrow" panose="020B0004020202020204" pitchFamily="34" charset="0"/>
              </a:rPr>
              <a:t> https://www.milieucentraal.nl/energie-besparen/apparaten-in-huis/televisie/</a:t>
            </a:r>
          </a:p>
          <a:p>
            <a:endParaRPr lang="en-US" b="0" i="0" noProof="0" dirty="0">
              <a:solidFill>
                <a:srgbClr val="242424"/>
              </a:solidFill>
              <a:effectLst/>
              <a:latin typeface="Aptos Narrow" panose="020B0004020202020204" pitchFamily="34" charset="0"/>
            </a:endParaRPr>
          </a:p>
          <a:p>
            <a:r>
              <a:rPr lang="fr-FR" sz="1800" dirty="0">
                <a:effectLst/>
                <a:latin typeface="Segoe UI" panose="020B0502040204020203" pitchFamily="34" charset="0"/>
              </a:rPr>
              <a:t>L'affirmation est correcte pour une consommation en veille moyenne et pour un grand téléviseur assez économique (label énergétique B, 65 pouces) ou un petit téléviseur non économique (label D/E, 43 pouces ou label F/G, 32 pouces).</a:t>
            </a:r>
            <a:endParaRPr lang="nl-NL" noProof="0" dirty="0"/>
          </a:p>
        </p:txBody>
      </p:sp>
      <p:sp>
        <p:nvSpPr>
          <p:cNvPr id="4" name="Espace réservé du numéro de diapositive 3"/>
          <p:cNvSpPr>
            <a:spLocks noGrp="1"/>
          </p:cNvSpPr>
          <p:nvPr>
            <p:ph type="sldNum" sz="quarter" idx="5"/>
          </p:nvPr>
        </p:nvSpPr>
        <p:spPr/>
        <p:txBody>
          <a:bodyPr/>
          <a:lstStyle/>
          <a:p>
            <a:pPr defTabSz="473942">
              <a:defRPr/>
            </a:pPr>
            <a:fld id="{9064EF62-FF90-4876-80E7-0EEBCDC16D3D}" type="slidenum">
              <a:rPr lang="fr-BE">
                <a:solidFill>
                  <a:prstClr val="black"/>
                </a:solidFill>
                <a:latin typeface="Calibri" panose="020F0502020204030204"/>
              </a:rPr>
              <a:pPr defTabSz="473942">
                <a:defRPr/>
              </a:pPr>
              <a:t>24</a:t>
            </a:fld>
            <a:endParaRPr lang="fr-BE">
              <a:solidFill>
                <a:prstClr val="black"/>
              </a:solidFill>
              <a:latin typeface="Calibri" panose="020F0502020204030204"/>
            </a:endParaRPr>
          </a:p>
        </p:txBody>
      </p:sp>
    </p:spTree>
    <p:extLst>
      <p:ext uri="{BB962C8B-B14F-4D97-AF65-F5344CB8AC3E}">
        <p14:creationId xmlns:p14="http://schemas.microsoft.com/office/powerpoint/2010/main" val="1327030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nl-BE" noProof="0" dirty="0" err="1"/>
              <a:t>Forme</a:t>
            </a:r>
            <a:r>
              <a:rPr lang="nl-BE" noProof="0" dirty="0"/>
              <a:t> de </a:t>
            </a:r>
            <a:r>
              <a:rPr lang="nl-BE" noProof="0" dirty="0" err="1"/>
              <a:t>travail</a:t>
            </a:r>
            <a:r>
              <a:rPr lang="nl-BE" noProof="0" dirty="0"/>
              <a:t> : </a:t>
            </a:r>
            <a:r>
              <a:rPr lang="nl-BE" noProof="0" dirty="0" err="1"/>
              <a:t>intelligences</a:t>
            </a:r>
            <a:r>
              <a:rPr lang="nl-BE" noProof="0" dirty="0"/>
              <a:t> </a:t>
            </a:r>
            <a:r>
              <a:rPr lang="nl-BE" noProof="0" dirty="0" err="1"/>
              <a:t>multiples</a:t>
            </a:r>
            <a:r>
              <a:rPr lang="nl-BE" noProof="0" dirty="0"/>
              <a:t> (</a:t>
            </a:r>
            <a:r>
              <a:rPr lang="nl-BE" noProof="0" dirty="0" err="1"/>
              <a:t>kinesthésique</a:t>
            </a:r>
            <a:r>
              <a:rPr lang="nl-BE" noProof="0" dirty="0"/>
              <a:t>)</a:t>
            </a:r>
          </a:p>
          <a:p>
            <a:pPr marL="171450" indent="-171450">
              <a:buFont typeface="Wingdings" panose="05000000000000000000" pitchFamily="2" charset="2"/>
              <a:buChar char="à"/>
            </a:pPr>
            <a:r>
              <a:rPr lang="nl-BE" noProof="0" dirty="0" err="1">
                <a:sym typeface="Wingdings" panose="05000000000000000000" pitchFamily="2" charset="2"/>
              </a:rPr>
              <a:t>Distribuez</a:t>
            </a:r>
            <a:r>
              <a:rPr lang="nl-BE" noProof="0" dirty="0">
                <a:sym typeface="Wingdings" panose="05000000000000000000" pitchFamily="2" charset="2"/>
              </a:rPr>
              <a:t> les cartes à mimer à </a:t>
            </a:r>
            <a:r>
              <a:rPr lang="nl-BE" noProof="0" dirty="0" err="1">
                <a:sym typeface="Wingdings" panose="05000000000000000000" pitchFamily="2" charset="2"/>
              </a:rPr>
              <a:t>un</a:t>
            </a:r>
            <a:r>
              <a:rPr lang="nl-BE" noProof="0" dirty="0">
                <a:sym typeface="Wingdings" panose="05000000000000000000" pitchFamily="2" charset="2"/>
              </a:rPr>
              <a:t> </a:t>
            </a:r>
            <a:r>
              <a:rPr lang="nl-BE" noProof="0" dirty="0" err="1">
                <a:sym typeface="Wingdings" panose="05000000000000000000" pitchFamily="2" charset="2"/>
              </a:rPr>
              <a:t>certain</a:t>
            </a:r>
            <a:r>
              <a:rPr lang="nl-BE" noProof="0" dirty="0">
                <a:sym typeface="Wingdings" panose="05000000000000000000" pitchFamily="2" charset="2"/>
              </a:rPr>
              <a:t> </a:t>
            </a:r>
            <a:r>
              <a:rPr lang="nl-BE" noProof="0" dirty="0" err="1">
                <a:sym typeface="Wingdings" panose="05000000000000000000" pitchFamily="2" charset="2"/>
              </a:rPr>
              <a:t>nombre</a:t>
            </a:r>
            <a:r>
              <a:rPr lang="nl-BE" noProof="0" dirty="0">
                <a:sym typeface="Wingdings" panose="05000000000000000000" pitchFamily="2" charset="2"/>
              </a:rPr>
              <a:t> </a:t>
            </a:r>
            <a:r>
              <a:rPr lang="nl-BE" noProof="0" dirty="0" err="1">
                <a:sym typeface="Wingdings" panose="05000000000000000000" pitchFamily="2" charset="2"/>
              </a:rPr>
              <a:t>d’élèves</a:t>
            </a:r>
            <a:r>
              <a:rPr lang="nl-BE" noProof="0" dirty="0">
                <a:sym typeface="Wingdings" panose="05000000000000000000" pitchFamily="2" charset="2"/>
              </a:rPr>
              <a:t>.</a:t>
            </a:r>
          </a:p>
          <a:p>
            <a:pPr marL="171450" indent="-171450">
              <a:buFont typeface="Wingdings" panose="05000000000000000000" pitchFamily="2" charset="2"/>
              <a:buChar char="à"/>
            </a:pPr>
            <a:r>
              <a:rPr lang="nl-BE" noProof="0" dirty="0" err="1">
                <a:sym typeface="Wingdings" panose="05000000000000000000" pitchFamily="2" charset="2"/>
              </a:rPr>
              <a:t>Un</a:t>
            </a:r>
            <a:r>
              <a:rPr lang="fr-BE" sz="1200" dirty="0">
                <a:solidFill>
                  <a:srgbClr val="000000"/>
                </a:solidFill>
                <a:effectLst/>
                <a:latin typeface="Calibri" panose="020F0502020204030204" pitchFamily="34" charset="0"/>
                <a:ea typeface="Times New Roman" panose="02020603050405020304" pitchFamily="18" charset="0"/>
              </a:rPr>
              <a:t>∙e</a:t>
            </a:r>
            <a:r>
              <a:rPr lang="nl-BE" noProof="0" dirty="0">
                <a:sym typeface="Wingdings" panose="05000000000000000000" pitchFamily="2" charset="2"/>
              </a:rPr>
              <a:t> </a:t>
            </a:r>
            <a:r>
              <a:rPr lang="nl-BE" noProof="0" dirty="0" err="1">
                <a:sym typeface="Wingdings" panose="05000000000000000000" pitchFamily="2" charset="2"/>
              </a:rPr>
              <a:t>élève</a:t>
            </a:r>
            <a:r>
              <a:rPr lang="nl-BE" noProof="0" dirty="0">
                <a:sym typeface="Wingdings" panose="05000000000000000000" pitchFamily="2" charset="2"/>
              </a:rPr>
              <a:t> mime </a:t>
            </a:r>
            <a:r>
              <a:rPr lang="nl-BE" noProof="0" dirty="0" err="1">
                <a:sym typeface="Wingdings" panose="05000000000000000000" pitchFamily="2" charset="2"/>
              </a:rPr>
              <a:t>un</a:t>
            </a:r>
            <a:r>
              <a:rPr lang="nl-BE" noProof="0" dirty="0">
                <a:sym typeface="Wingdings" panose="05000000000000000000" pitchFamily="2" charset="2"/>
              </a:rPr>
              <a:t> mode de transport à </a:t>
            </a:r>
            <a:r>
              <a:rPr lang="nl-BE" noProof="0" dirty="0" err="1">
                <a:sym typeface="Wingdings" panose="05000000000000000000" pitchFamily="2" charset="2"/>
              </a:rPr>
              <a:t>son</a:t>
            </a:r>
            <a:r>
              <a:rPr lang="nl-BE" noProof="0" dirty="0">
                <a:sym typeface="Wingdings" panose="05000000000000000000" pitchFamily="2" charset="2"/>
              </a:rPr>
              <a:t> </a:t>
            </a:r>
            <a:r>
              <a:rPr lang="nl-BE" noProof="0" dirty="0" err="1">
                <a:sym typeface="Wingdings" panose="05000000000000000000" pitchFamily="2" charset="2"/>
              </a:rPr>
              <a:t>groupe</a:t>
            </a:r>
            <a:r>
              <a:rPr lang="nl-BE" noProof="0" dirty="0">
                <a:sym typeface="Wingdings" panose="05000000000000000000" pitchFamily="2" charset="2"/>
              </a:rPr>
              <a:t>.</a:t>
            </a:r>
          </a:p>
          <a:p>
            <a:pPr marL="171450" indent="-171450">
              <a:buFont typeface="Wingdings" panose="05000000000000000000" pitchFamily="2" charset="2"/>
              <a:buChar char="à"/>
            </a:pPr>
            <a:r>
              <a:rPr lang="nl-BE" noProof="0" dirty="0">
                <a:sym typeface="Wingdings" panose="05000000000000000000" pitchFamily="2" charset="2"/>
              </a:rPr>
              <a:t>Si </a:t>
            </a:r>
            <a:r>
              <a:rPr lang="nl-BE" noProof="0" dirty="0" err="1">
                <a:sym typeface="Wingdings" panose="05000000000000000000" pitchFamily="2" charset="2"/>
              </a:rPr>
              <a:t>le</a:t>
            </a:r>
            <a:r>
              <a:rPr lang="nl-BE" noProof="0" dirty="0">
                <a:sym typeface="Wingdings" panose="05000000000000000000" pitchFamily="2" charset="2"/>
              </a:rPr>
              <a:t> </a:t>
            </a:r>
            <a:r>
              <a:rPr lang="nl-BE" noProof="0" dirty="0" err="1">
                <a:sym typeface="Wingdings" panose="05000000000000000000" pitchFamily="2" charset="2"/>
              </a:rPr>
              <a:t>groupe</a:t>
            </a:r>
            <a:r>
              <a:rPr lang="nl-BE" noProof="0" dirty="0">
                <a:sym typeface="Wingdings" panose="05000000000000000000" pitchFamily="2" charset="2"/>
              </a:rPr>
              <a:t> a </a:t>
            </a:r>
            <a:r>
              <a:rPr lang="nl-BE" noProof="0" dirty="0" err="1">
                <a:sym typeface="Wingdings" panose="05000000000000000000" pitchFamily="2" charset="2"/>
              </a:rPr>
              <a:t>deviné</a:t>
            </a:r>
            <a:r>
              <a:rPr lang="nl-BE" noProof="0" dirty="0">
                <a:sym typeface="Wingdings" panose="05000000000000000000" pitchFamily="2" charset="2"/>
              </a:rPr>
              <a:t> </a:t>
            </a:r>
            <a:r>
              <a:rPr lang="nl-BE" noProof="0" dirty="0" err="1">
                <a:sym typeface="Wingdings" panose="05000000000000000000" pitchFamily="2" charset="2"/>
              </a:rPr>
              <a:t>le</a:t>
            </a:r>
            <a:r>
              <a:rPr lang="nl-BE" noProof="0" dirty="0">
                <a:sym typeface="Wingdings" panose="05000000000000000000" pitchFamily="2" charset="2"/>
              </a:rPr>
              <a:t> mode de transport, </a:t>
            </a:r>
            <a:r>
              <a:rPr lang="nl-BE" noProof="0" dirty="0" err="1">
                <a:sym typeface="Wingdings" panose="05000000000000000000" pitchFamily="2" charset="2"/>
              </a:rPr>
              <a:t>il</a:t>
            </a:r>
            <a:r>
              <a:rPr lang="nl-BE" noProof="0" dirty="0">
                <a:sym typeface="Wingdings" panose="05000000000000000000" pitchFamily="2" charset="2"/>
              </a:rPr>
              <a:t> </a:t>
            </a:r>
            <a:r>
              <a:rPr lang="nl-BE" noProof="0" dirty="0" err="1">
                <a:sym typeface="Wingdings" panose="05000000000000000000" pitchFamily="2" charset="2"/>
              </a:rPr>
              <a:t>reçoit</a:t>
            </a:r>
            <a:r>
              <a:rPr lang="nl-BE" noProof="0" dirty="0">
                <a:sym typeface="Wingdings" panose="05000000000000000000" pitchFamily="2" charset="2"/>
              </a:rPr>
              <a:t> la carte et la </a:t>
            </a:r>
            <a:r>
              <a:rPr lang="nl-BE" noProof="0" dirty="0" err="1">
                <a:sym typeface="Wingdings" panose="05000000000000000000" pitchFamily="2" charset="2"/>
              </a:rPr>
              <a:t>place</a:t>
            </a:r>
            <a:r>
              <a:rPr lang="nl-BE" noProof="0" dirty="0">
                <a:sym typeface="Wingdings" panose="05000000000000000000" pitchFamily="2" charset="2"/>
              </a:rPr>
              <a:t> dans la </a:t>
            </a:r>
            <a:r>
              <a:rPr lang="nl-BE" noProof="0" dirty="0" err="1">
                <a:sym typeface="Wingdings" panose="05000000000000000000" pitchFamily="2" charset="2"/>
              </a:rPr>
              <a:t>pyramide</a:t>
            </a:r>
            <a:r>
              <a:rPr lang="nl-BE" noProof="0" dirty="0">
                <a:sym typeface="Wingdings" panose="05000000000000000000" pitchFamily="2" charset="2"/>
              </a:rPr>
              <a:t>.</a:t>
            </a:r>
          </a:p>
          <a:p>
            <a:pPr marL="171450" indent="-171450">
              <a:buFont typeface="Wingdings" panose="05000000000000000000" pitchFamily="2" charset="2"/>
              <a:buChar char="à"/>
            </a:pPr>
            <a:endParaRPr lang="nl-BE" noProof="0" dirty="0">
              <a:sym typeface="Wingdings" panose="05000000000000000000" pitchFamily="2" charset="2"/>
            </a:endParaRPr>
          </a:p>
        </p:txBody>
      </p:sp>
      <p:sp>
        <p:nvSpPr>
          <p:cNvPr id="4" name="Espace réservé du numéro de diapositive 3"/>
          <p:cNvSpPr>
            <a:spLocks noGrp="1"/>
          </p:cNvSpPr>
          <p:nvPr>
            <p:ph type="sldNum" sz="quarter" idx="5"/>
          </p:nvPr>
        </p:nvSpPr>
        <p:spPr/>
        <p:txBody>
          <a:bodyPr/>
          <a:lstStyle/>
          <a:p>
            <a:fld id="{9064EF62-FF90-4876-80E7-0EEBCDC16D3D}" type="slidenum">
              <a:rPr lang="fr-BE" smtClean="0"/>
              <a:t>25</a:t>
            </a:fld>
            <a:endParaRPr lang="fr-BE"/>
          </a:p>
        </p:txBody>
      </p:sp>
    </p:spTree>
    <p:extLst>
      <p:ext uri="{BB962C8B-B14F-4D97-AF65-F5344CB8AC3E}">
        <p14:creationId xmlns:p14="http://schemas.microsoft.com/office/powerpoint/2010/main" val="2221250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nl-BE" noProof="0" dirty="0"/>
              <a:t>Source 1 (principe STOP) : https://www.duurzame-mobiliteit.be/nieuws/stop-principe-stappers-trappers-openbaar-vervoer-en-prive-gemotoriseerd-vervoer (</a:t>
            </a:r>
            <a:r>
              <a:rPr lang="nl-BE" noProof="0" dirty="0" err="1"/>
              <a:t>néerlandais</a:t>
            </a:r>
            <a:r>
              <a:rPr lang="nl-BE" noProof="0" dirty="0"/>
              <a:t>)</a:t>
            </a:r>
          </a:p>
          <a:p>
            <a:r>
              <a:rPr lang="nl-BE" noProof="0" dirty="0"/>
              <a:t>Source 2 (principe STOP) : https://www.tousapied.be/articles/le-principe-stop/ (</a:t>
            </a:r>
            <a:r>
              <a:rPr lang="nl-BE" noProof="0" dirty="0" err="1"/>
              <a:t>français</a:t>
            </a:r>
            <a:r>
              <a:rPr lang="nl-BE" noProof="0" dirty="0"/>
              <a:t>)</a:t>
            </a:r>
          </a:p>
          <a:p>
            <a:r>
              <a:rPr lang="nl-BE" noProof="0" dirty="0"/>
              <a:t>Source 3 (</a:t>
            </a:r>
            <a:r>
              <a:rPr lang="nl-BE" noProof="0" dirty="0" err="1"/>
              <a:t>taux</a:t>
            </a:r>
            <a:r>
              <a:rPr lang="nl-BE" noProof="0" dirty="0"/>
              <a:t> </a:t>
            </a:r>
            <a:r>
              <a:rPr lang="nl-BE" noProof="0" dirty="0" err="1"/>
              <a:t>d’occupation</a:t>
            </a:r>
            <a:r>
              <a:rPr lang="nl-BE" noProof="0" dirty="0"/>
              <a:t> des </a:t>
            </a:r>
            <a:r>
              <a:rPr lang="nl-BE" noProof="0" dirty="0" err="1"/>
              <a:t>voitures</a:t>
            </a:r>
            <a:r>
              <a:rPr lang="nl-BE" noProof="0" dirty="0"/>
              <a:t>) : </a:t>
            </a:r>
            <a:r>
              <a:rPr lang="nl-BE" noProof="0" dirty="0" err="1"/>
              <a:t>https</a:t>
            </a:r>
            <a:r>
              <a:rPr lang="fr-FR" noProof="0" dirty="0"/>
              <a:t>://mobilit.belgium.be/sites/default/files/documents/publications/2022/partie_mobilite_short.pdf</a:t>
            </a:r>
            <a:endParaRPr lang="nl-BE" noProof="0" dirty="0"/>
          </a:p>
          <a:p>
            <a:endParaRPr lang="nl-BE" noProof="0" dirty="0"/>
          </a:p>
          <a:p>
            <a:r>
              <a:rPr lang="nl-BE" noProof="0" dirty="0" err="1"/>
              <a:t>Explications</a:t>
            </a:r>
            <a:r>
              <a:rPr lang="nl-BE" noProof="0" dirty="0"/>
              <a:t> </a:t>
            </a:r>
            <a:r>
              <a:rPr lang="nl-BE" noProof="0" dirty="0" err="1"/>
              <a:t>sur</a:t>
            </a:r>
            <a:r>
              <a:rPr lang="nl-BE" noProof="0" dirty="0"/>
              <a:t> </a:t>
            </a:r>
            <a:r>
              <a:rPr lang="nl-BE" noProof="0" dirty="0" err="1"/>
              <a:t>le</a:t>
            </a:r>
            <a:r>
              <a:rPr lang="nl-BE" noProof="0" dirty="0"/>
              <a:t> principe STOP :</a:t>
            </a:r>
          </a:p>
          <a:p>
            <a:r>
              <a:rPr lang="nl-BE" noProof="0" dirty="0"/>
              <a:t>Le principe STOP </a:t>
            </a:r>
            <a:r>
              <a:rPr lang="nl-BE" noProof="0" dirty="0" err="1"/>
              <a:t>vise</a:t>
            </a:r>
            <a:r>
              <a:rPr lang="nl-BE" noProof="0" dirty="0"/>
              <a:t> à </a:t>
            </a:r>
            <a:r>
              <a:rPr lang="nl-BE" noProof="0" dirty="0" err="1"/>
              <a:t>hiérarchiser</a:t>
            </a:r>
            <a:r>
              <a:rPr lang="nl-BE" noProof="0" dirty="0"/>
              <a:t> les modes de transport </a:t>
            </a:r>
            <a:r>
              <a:rPr lang="nl-BE" noProof="0" dirty="0" err="1"/>
              <a:t>selon</a:t>
            </a:r>
            <a:r>
              <a:rPr lang="nl-BE" noProof="0" dirty="0"/>
              <a:t> </a:t>
            </a:r>
            <a:r>
              <a:rPr lang="nl-BE" noProof="0" dirty="0" err="1"/>
              <a:t>le</a:t>
            </a:r>
            <a:r>
              <a:rPr lang="nl-BE" noProof="0" dirty="0"/>
              <a:t> </a:t>
            </a:r>
            <a:r>
              <a:rPr lang="nl-BE" noProof="0" dirty="0" err="1"/>
              <a:t>degré</a:t>
            </a:r>
            <a:r>
              <a:rPr lang="nl-BE" noProof="0" dirty="0"/>
              <a:t> de </a:t>
            </a:r>
            <a:r>
              <a:rPr lang="nl-BE" noProof="0" dirty="0" err="1"/>
              <a:t>pollution</a:t>
            </a:r>
            <a:r>
              <a:rPr lang="nl-BE" noProof="0" dirty="0"/>
              <a:t> </a:t>
            </a:r>
            <a:r>
              <a:rPr lang="nl-BE" noProof="0" dirty="0" err="1"/>
              <a:t>produit</a:t>
            </a:r>
            <a:r>
              <a:rPr lang="nl-BE" noProof="0" dirty="0"/>
              <a:t> et la </a:t>
            </a:r>
            <a:r>
              <a:rPr lang="nl-BE" noProof="0" dirty="0" err="1"/>
              <a:t>place</a:t>
            </a:r>
            <a:r>
              <a:rPr lang="nl-BE" noProof="0" dirty="0"/>
              <a:t> prise dans </a:t>
            </a:r>
            <a:r>
              <a:rPr lang="nl-BE" noProof="0" dirty="0" err="1"/>
              <a:t>l’espace</a:t>
            </a:r>
            <a:r>
              <a:rPr lang="nl-BE" noProof="0" dirty="0"/>
              <a:t> public. Ce principe </a:t>
            </a:r>
            <a:r>
              <a:rPr lang="nl-BE" noProof="0" dirty="0" err="1"/>
              <a:t>doit</a:t>
            </a:r>
            <a:r>
              <a:rPr lang="nl-BE" noProof="0" dirty="0"/>
              <a:t> </a:t>
            </a:r>
            <a:r>
              <a:rPr lang="nl-BE" noProof="0" dirty="0" err="1"/>
              <a:t>servir</a:t>
            </a:r>
            <a:r>
              <a:rPr lang="nl-BE" noProof="0" dirty="0"/>
              <a:t> à </a:t>
            </a:r>
            <a:r>
              <a:rPr lang="nl-BE" noProof="0" dirty="0" err="1"/>
              <a:t>repenser</a:t>
            </a:r>
            <a:r>
              <a:rPr lang="nl-BE" noProof="0" dirty="0"/>
              <a:t> </a:t>
            </a:r>
            <a:r>
              <a:rPr lang="nl-BE" noProof="0" dirty="0" err="1"/>
              <a:t>nos</a:t>
            </a:r>
            <a:r>
              <a:rPr lang="nl-BE" noProof="0" dirty="0"/>
              <a:t> </a:t>
            </a:r>
            <a:r>
              <a:rPr lang="nl-BE" noProof="0" dirty="0" err="1"/>
              <a:t>infrastructures</a:t>
            </a:r>
            <a:r>
              <a:rPr lang="nl-BE" noProof="0" dirty="0"/>
              <a:t>, mais peut </a:t>
            </a:r>
            <a:r>
              <a:rPr lang="nl-BE" noProof="0" dirty="0" err="1"/>
              <a:t>aussi</a:t>
            </a:r>
            <a:r>
              <a:rPr lang="nl-BE" noProof="0" dirty="0"/>
              <a:t> </a:t>
            </a:r>
            <a:r>
              <a:rPr lang="nl-BE" noProof="0" dirty="0" err="1"/>
              <a:t>nous</a:t>
            </a:r>
            <a:r>
              <a:rPr lang="nl-BE" noProof="0" dirty="0"/>
              <a:t> </a:t>
            </a:r>
            <a:r>
              <a:rPr lang="nl-BE" noProof="0" dirty="0" err="1"/>
              <a:t>guider</a:t>
            </a:r>
            <a:r>
              <a:rPr lang="nl-BE" noProof="0" dirty="0"/>
              <a:t> dans </a:t>
            </a:r>
            <a:r>
              <a:rPr lang="nl-BE" noProof="0" dirty="0" err="1"/>
              <a:t>nos</a:t>
            </a:r>
            <a:r>
              <a:rPr lang="nl-BE" noProof="0" dirty="0"/>
              <a:t> </a:t>
            </a:r>
            <a:r>
              <a:rPr lang="nl-BE" noProof="0" dirty="0" err="1"/>
              <a:t>choix</a:t>
            </a:r>
            <a:r>
              <a:rPr lang="nl-BE" noProof="0" dirty="0"/>
              <a:t> de mode de transport </a:t>
            </a:r>
            <a:r>
              <a:rPr lang="nl-BE" noProof="0" dirty="0" err="1"/>
              <a:t>selon</a:t>
            </a:r>
            <a:r>
              <a:rPr lang="nl-BE" noProof="0" dirty="0"/>
              <a:t> la </a:t>
            </a:r>
            <a:r>
              <a:rPr lang="nl-BE" noProof="0" dirty="0" err="1"/>
              <a:t>distance</a:t>
            </a:r>
            <a:r>
              <a:rPr lang="nl-BE" noProof="0" dirty="0"/>
              <a:t> que </a:t>
            </a:r>
            <a:r>
              <a:rPr lang="nl-BE" noProof="0" dirty="0" err="1"/>
              <a:t>nous</a:t>
            </a:r>
            <a:r>
              <a:rPr lang="nl-BE" noProof="0" dirty="0"/>
              <a:t> </a:t>
            </a:r>
            <a:r>
              <a:rPr lang="nl-BE" noProof="0" dirty="0" err="1"/>
              <a:t>souhaitons</a:t>
            </a:r>
            <a:r>
              <a:rPr lang="nl-BE" noProof="0" dirty="0"/>
              <a:t> </a:t>
            </a:r>
            <a:r>
              <a:rPr lang="nl-BE" noProof="0" dirty="0" err="1"/>
              <a:t>parcourir</a:t>
            </a:r>
            <a:r>
              <a:rPr lang="nl-BE" noProof="0" dirty="0"/>
              <a:t>.</a:t>
            </a:r>
          </a:p>
          <a:p>
            <a:pPr marL="171450" indent="-171450">
              <a:buFont typeface="Arial" panose="020B0604020202020204" pitchFamily="34" charset="0"/>
              <a:buChar char="•"/>
            </a:pPr>
            <a:r>
              <a:rPr lang="fr-BE" noProof="0" dirty="0"/>
              <a:t>S vient de « </a:t>
            </a:r>
            <a:r>
              <a:rPr lang="fr-BE" noProof="0" dirty="0" err="1"/>
              <a:t>Stappen</a:t>
            </a:r>
            <a:r>
              <a:rPr lang="fr-BE" noProof="0" dirty="0"/>
              <a:t> », c’est-à-dire, marcher </a:t>
            </a:r>
            <a:r>
              <a:rPr lang="nl-BE" noProof="0" dirty="0"/>
              <a:t>: L</a:t>
            </a:r>
            <a:r>
              <a:rPr lang="fr-FR" noProof="0" dirty="0" err="1"/>
              <a:t>orsque</a:t>
            </a:r>
            <a:r>
              <a:rPr lang="fr-FR" noProof="0" dirty="0"/>
              <a:t> je vais d'un point A à un point B en marchant, je ne pollue pas l'air et je n'ai pas besoin d'équipement supplémentaire pour faire ce déplacement. </a:t>
            </a:r>
          </a:p>
          <a:p>
            <a:pPr marL="171450" indent="-171450">
              <a:buFont typeface="Arial" panose="020B0604020202020204" pitchFamily="34" charset="0"/>
              <a:buChar char="•"/>
            </a:pPr>
            <a:r>
              <a:rPr lang="fr-FR" noProof="0" dirty="0"/>
              <a:t>T vient de « </a:t>
            </a:r>
            <a:r>
              <a:rPr lang="fr-FR" noProof="0" dirty="0" err="1"/>
              <a:t>Trappen</a:t>
            </a:r>
            <a:r>
              <a:rPr lang="fr-FR" noProof="0" dirty="0"/>
              <a:t> » c’est-à-dire, pédaler : Je me déplace à vélo, en skateboard ou en trottinette (idéalement NON électriques). De cette manière, je n'émets pas de CO2 supplémentaire, mais j'ai besoin d'un article qui a été produit dans une usine. En ce qui concerne les vélos et les trottinettes électriques, tout dépend de l'électricité utilisée. Si l'électricité a été produite dans une centrale à gaz, alors il y a des émissions de CO2 plus importantes que si l’électricité vient des éoliennes.</a:t>
            </a:r>
          </a:p>
          <a:p>
            <a:pPr marL="171450" indent="-171450">
              <a:buFont typeface="Arial" panose="020B0604020202020204" pitchFamily="34" charset="0"/>
              <a:buChar char="•"/>
            </a:pPr>
            <a:r>
              <a:rPr lang="fr-FR" noProof="0" dirty="0"/>
              <a:t>O vient de « </a:t>
            </a:r>
            <a:r>
              <a:rPr lang="fr-FR" noProof="0" dirty="0" err="1"/>
              <a:t>Openbaar</a:t>
            </a:r>
            <a:r>
              <a:rPr lang="fr-FR" noProof="0" dirty="0"/>
              <a:t> </a:t>
            </a:r>
            <a:r>
              <a:rPr lang="fr-FR" noProof="0" dirty="0" err="1"/>
              <a:t>vervoer</a:t>
            </a:r>
            <a:r>
              <a:rPr lang="fr-FR" noProof="0" dirty="0"/>
              <a:t> », c’est-à-dire les transports en commun : bus, train, tram, métro. Ces moyens de transport polluent l'air, mais nous sommes des dizaines ou des centaines à les utiliser, ce qui permet de répartir l'impact de nos déplacements entre les occupant</a:t>
            </a:r>
            <a:r>
              <a:rPr lang="fr-BE" sz="1200" dirty="0">
                <a:solidFill>
                  <a:srgbClr val="000000"/>
                </a:solidFill>
                <a:effectLst/>
                <a:latin typeface="Calibri" panose="020F0502020204030204" pitchFamily="34" charset="0"/>
                <a:ea typeface="Times New Roman" panose="02020603050405020304" pitchFamily="18" charset="0"/>
              </a:rPr>
              <a:t>∙</a:t>
            </a:r>
            <a:r>
              <a:rPr lang="fr-BE" sz="1200" dirty="0" err="1">
                <a:solidFill>
                  <a:srgbClr val="000000"/>
                </a:solidFill>
                <a:effectLst/>
                <a:latin typeface="Calibri" panose="020F0502020204030204" pitchFamily="34" charset="0"/>
                <a:ea typeface="Times New Roman" panose="02020603050405020304" pitchFamily="18" charset="0"/>
              </a:rPr>
              <a:t>e∙s</a:t>
            </a:r>
            <a:r>
              <a:rPr lang="fr-BE" sz="1200" dirty="0">
                <a:solidFill>
                  <a:srgbClr val="000000"/>
                </a:solidFill>
                <a:effectLst/>
                <a:latin typeface="Calibri" panose="020F0502020204030204" pitchFamily="34" charset="0"/>
                <a:ea typeface="Times New Roman" panose="02020603050405020304" pitchFamily="18" charset="0"/>
              </a:rPr>
              <a:t>. De plus, le train, le tram et le métro, qui fonctionnent à l’électricité, sont bien moins polluants que les véhicules thermiques.</a:t>
            </a:r>
            <a:endParaRPr lang="fr-FR" noProof="0" dirty="0"/>
          </a:p>
          <a:p>
            <a:pPr marL="171450" indent="-171450">
              <a:buFont typeface="Arial" panose="020B0604020202020204" pitchFamily="34" charset="0"/>
              <a:buChar char="•"/>
            </a:pPr>
            <a:r>
              <a:rPr lang="fr-FR" noProof="0" dirty="0"/>
              <a:t>P vient de « </a:t>
            </a:r>
            <a:r>
              <a:rPr lang="fr-FR" noProof="0" dirty="0" err="1"/>
              <a:t>Persoonlijk</a:t>
            </a:r>
            <a:r>
              <a:rPr lang="fr-FR" noProof="0" dirty="0"/>
              <a:t> </a:t>
            </a:r>
            <a:r>
              <a:rPr lang="fr-FR" noProof="0" dirty="0" err="1"/>
              <a:t>vervoer</a:t>
            </a:r>
            <a:r>
              <a:rPr lang="fr-FR" noProof="0" dirty="0"/>
              <a:t> », c’est-à-dire le mode de transport personnel, le déplacement individuel en voiture particulière. Le taux d’occupation des voitures est faible (1,22 personnes/voiture), or c’est le mode de transport le plus polluant !</a:t>
            </a:r>
            <a:endParaRPr lang="nl-BE" noProof="0" dirty="0"/>
          </a:p>
        </p:txBody>
      </p:sp>
      <p:sp>
        <p:nvSpPr>
          <p:cNvPr id="4" name="Espace réservé du numéro de diapositive 3"/>
          <p:cNvSpPr>
            <a:spLocks noGrp="1"/>
          </p:cNvSpPr>
          <p:nvPr>
            <p:ph type="sldNum" sz="quarter" idx="5"/>
          </p:nvPr>
        </p:nvSpPr>
        <p:spPr/>
        <p:txBody>
          <a:bodyPr/>
          <a:lstStyle/>
          <a:p>
            <a:fld id="{9064EF62-FF90-4876-80E7-0EEBCDC16D3D}" type="slidenum">
              <a:rPr lang="fr-BE" smtClean="0"/>
              <a:t>26</a:t>
            </a:fld>
            <a:endParaRPr lang="fr-BE"/>
          </a:p>
        </p:txBody>
      </p:sp>
    </p:spTree>
    <p:extLst>
      <p:ext uri="{BB962C8B-B14F-4D97-AF65-F5344CB8AC3E}">
        <p14:creationId xmlns:p14="http://schemas.microsoft.com/office/powerpoint/2010/main" val="1549549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FR" dirty="0"/>
              <a:t>Les élèves expriment leurs opinions ou leurs sentiments.</a:t>
            </a:r>
          </a:p>
          <a:p>
            <a:endParaRPr lang="fr-FR" dirty="0"/>
          </a:p>
          <a:p>
            <a:r>
              <a:rPr lang="fr-FR" dirty="0"/>
              <a:t>Dans les activités 3 à 6, les élèves mèneront une enquête qui montrera si l'école consomme beaucoup, peu ou normalement. </a:t>
            </a:r>
          </a:p>
        </p:txBody>
      </p:sp>
      <p:sp>
        <p:nvSpPr>
          <p:cNvPr id="4" name="Tijdelijke aanduiding voor dianummer 3"/>
          <p:cNvSpPr>
            <a:spLocks noGrp="1"/>
          </p:cNvSpPr>
          <p:nvPr>
            <p:ph type="sldNum" sz="quarter" idx="5"/>
          </p:nvPr>
        </p:nvSpPr>
        <p:spPr/>
        <p:txBody>
          <a:bodyPr/>
          <a:lstStyle/>
          <a:p>
            <a:fld id="{9064EF62-FF90-4876-80E7-0EEBCDC16D3D}" type="slidenum">
              <a:rPr lang="fr-BE" smtClean="0"/>
              <a:t>27</a:t>
            </a:fld>
            <a:endParaRPr lang="fr-BE"/>
          </a:p>
        </p:txBody>
      </p:sp>
    </p:spTree>
    <p:extLst>
      <p:ext uri="{BB962C8B-B14F-4D97-AF65-F5344CB8AC3E}">
        <p14:creationId xmlns:p14="http://schemas.microsoft.com/office/powerpoint/2010/main" val="3722043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 indent="0">
              <a:buNone/>
            </a:pPr>
            <a:r>
              <a:rPr lang="fr-BE" dirty="0"/>
              <a:t>Réponse : B</a:t>
            </a:r>
          </a:p>
          <a:p>
            <a:pPr marL="34290" indent="0">
              <a:buNone/>
            </a:pPr>
            <a:endParaRPr lang="fr-BE" dirty="0"/>
          </a:p>
          <a:p>
            <a:r>
              <a:rPr lang="fr-BE" dirty="0"/>
              <a:t>Explications (en vidéo) :</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Français : </a:t>
            </a:r>
            <a:r>
              <a:rPr lang="en-US" dirty="0"/>
              <a:t>https://www.youtube.com/watch?v=f3rGH5Ms-lI</a:t>
            </a:r>
            <a:endParaRPr lang="fr-BE" dirty="0"/>
          </a:p>
          <a:p>
            <a:r>
              <a:rPr lang="fr-BE" dirty="0"/>
              <a:t>Néerlandais : https://www.youtube.com/watch?v=nRePbJtegN4</a:t>
            </a:r>
          </a:p>
          <a:p>
            <a:pPr marL="0" indent="0">
              <a:buFont typeface="Wingdings" panose="05000000000000000000" pitchFamily="2" charset="2"/>
              <a:buNone/>
            </a:pPr>
            <a:endParaRPr lang="en-US" dirty="0">
              <a:cs typeface="Calibri"/>
              <a:sym typeface="Wingdings" panose="05000000000000000000" pitchFamily="2" charset="2"/>
            </a:endParaRPr>
          </a:p>
          <a:p>
            <a:pPr marL="0" indent="0">
              <a:buFont typeface="Wingdings" panose="05000000000000000000" pitchFamily="2" charset="2"/>
              <a:buNone/>
            </a:pPr>
            <a:r>
              <a:rPr lang="en-US" dirty="0">
                <a:cs typeface="Calibri"/>
                <a:sym typeface="Wingdings" panose="05000000000000000000" pitchFamily="2" charset="2"/>
              </a:rPr>
              <a:t>Remarque : </a:t>
            </a:r>
            <a:r>
              <a:rPr lang="fr-BE" dirty="0">
                <a:sym typeface="Wingdings" panose="05000000000000000000" pitchFamily="2" charset="2"/>
              </a:rPr>
              <a:t>Bien préciser qu’il y a un effet de serre naturel mais que l’action des hommes crée un effet de serre renforcé.</a:t>
            </a:r>
          </a:p>
          <a:p>
            <a:endParaRPr lang="nl-BE" dirty="0"/>
          </a:p>
        </p:txBody>
      </p:sp>
      <p:sp>
        <p:nvSpPr>
          <p:cNvPr id="4" name="Tijdelijke aanduiding voor dianummer 3"/>
          <p:cNvSpPr>
            <a:spLocks noGrp="1"/>
          </p:cNvSpPr>
          <p:nvPr>
            <p:ph type="sldNum" sz="quarter" idx="5"/>
          </p:nvPr>
        </p:nvSpPr>
        <p:spPr/>
        <p:txBody>
          <a:bodyPr/>
          <a:lstStyle/>
          <a:p>
            <a:fld id="{9064EF62-FF90-4876-80E7-0EEBCDC16D3D}" type="slidenum">
              <a:rPr lang="fr-BE" smtClean="0"/>
              <a:t>28</a:t>
            </a:fld>
            <a:endParaRPr lang="fr-BE"/>
          </a:p>
        </p:txBody>
      </p:sp>
    </p:spTree>
    <p:extLst>
      <p:ext uri="{BB962C8B-B14F-4D97-AF65-F5344CB8AC3E}">
        <p14:creationId xmlns:p14="http://schemas.microsoft.com/office/powerpoint/2010/main" val="980335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 indent="0">
              <a:buNone/>
            </a:pPr>
            <a:r>
              <a:rPr lang="fr-BE" dirty="0"/>
              <a:t>Réponse : B</a:t>
            </a:r>
          </a:p>
          <a:p>
            <a:pPr marL="34290" indent="0">
              <a:buNone/>
            </a:pPr>
            <a:endParaRPr lang="fr-BE" dirty="0"/>
          </a:p>
          <a:p>
            <a:r>
              <a:rPr lang="fr-BE" dirty="0"/>
              <a:t>Explications (en vidéo) :</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Français : </a:t>
            </a:r>
            <a:r>
              <a:rPr lang="en-US" dirty="0"/>
              <a:t>https://www.youtube.com/watch?v=f3rGH5Ms-lI</a:t>
            </a:r>
            <a:endParaRPr lang="fr-BE" dirty="0"/>
          </a:p>
          <a:p>
            <a:r>
              <a:rPr lang="fr-BE" dirty="0"/>
              <a:t>Néerlandais : https://www.youtube.com/watch?v=nRePbJtegN4</a:t>
            </a:r>
          </a:p>
          <a:p>
            <a:pPr marL="0" indent="0">
              <a:buFont typeface="Wingdings" panose="05000000000000000000" pitchFamily="2" charset="2"/>
              <a:buNone/>
            </a:pPr>
            <a:endParaRPr lang="en-US" dirty="0">
              <a:cs typeface="Calibri"/>
              <a:sym typeface="Wingdings" panose="05000000000000000000" pitchFamily="2" charset="2"/>
            </a:endParaRPr>
          </a:p>
          <a:p>
            <a:pPr marL="0" indent="0">
              <a:buFont typeface="Wingdings" panose="05000000000000000000" pitchFamily="2" charset="2"/>
              <a:buNone/>
            </a:pPr>
            <a:r>
              <a:rPr lang="en-US" dirty="0">
                <a:cs typeface="Calibri"/>
                <a:sym typeface="Wingdings" panose="05000000000000000000" pitchFamily="2" charset="2"/>
              </a:rPr>
              <a:t>Remarque : </a:t>
            </a:r>
            <a:r>
              <a:rPr lang="fr-BE" dirty="0">
                <a:sym typeface="Wingdings" panose="05000000000000000000" pitchFamily="2" charset="2"/>
              </a:rPr>
              <a:t>Bien préciser qu’il y a un effet de serre naturel mais que l’action des hommes crée un effet de serre renforcé.</a:t>
            </a:r>
          </a:p>
          <a:p>
            <a:endParaRPr lang="nl-BE" dirty="0"/>
          </a:p>
        </p:txBody>
      </p:sp>
      <p:sp>
        <p:nvSpPr>
          <p:cNvPr id="4" name="Tijdelijke aanduiding voor dianummer 3"/>
          <p:cNvSpPr>
            <a:spLocks noGrp="1"/>
          </p:cNvSpPr>
          <p:nvPr>
            <p:ph type="sldNum" sz="quarter" idx="5"/>
          </p:nvPr>
        </p:nvSpPr>
        <p:spPr/>
        <p:txBody>
          <a:bodyPr/>
          <a:lstStyle/>
          <a:p>
            <a:fld id="{9064EF62-FF90-4876-80E7-0EEBCDC16D3D}" type="slidenum">
              <a:rPr lang="fr-BE" smtClean="0"/>
              <a:t>29</a:t>
            </a:fld>
            <a:endParaRPr lang="fr-BE"/>
          </a:p>
        </p:txBody>
      </p:sp>
    </p:spTree>
    <p:extLst>
      <p:ext uri="{BB962C8B-B14F-4D97-AF65-F5344CB8AC3E}">
        <p14:creationId xmlns:p14="http://schemas.microsoft.com/office/powerpoint/2010/main" val="2661679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0" dirty="0"/>
              <a:t>Grand </a:t>
            </a:r>
            <a:r>
              <a:rPr lang="nl-BE" b="0" dirty="0" err="1"/>
              <a:t>groupe-classe</a:t>
            </a:r>
            <a:r>
              <a:rPr lang="nl-BE" b="0" dirty="0"/>
              <a:t> : </a:t>
            </a:r>
            <a:r>
              <a:rPr lang="nl-BE" b="0" dirty="0" err="1"/>
              <a:t>élèves</a:t>
            </a:r>
            <a:r>
              <a:rPr lang="nl-BE" b="0" dirty="0"/>
              <a:t> </a:t>
            </a:r>
            <a:r>
              <a:rPr lang="nl-BE" b="0" dirty="0" err="1"/>
              <a:t>réparti</a:t>
            </a:r>
            <a:r>
              <a:rPr lang="fr-BE" sz="1200" dirty="0">
                <a:solidFill>
                  <a:srgbClr val="000000"/>
                </a:solidFill>
                <a:effectLst/>
                <a:latin typeface="Calibri" panose="020F0502020204030204" pitchFamily="34" charset="0"/>
                <a:ea typeface="Times New Roman" panose="02020603050405020304" pitchFamily="18" charset="0"/>
              </a:rPr>
              <a:t>∙e∙</a:t>
            </a:r>
            <a:r>
              <a:rPr lang="nl-BE" b="0" dirty="0"/>
              <a:t>s en 6 équipes.</a:t>
            </a:r>
          </a:p>
        </p:txBody>
      </p:sp>
      <p:sp>
        <p:nvSpPr>
          <p:cNvPr id="4" name="Tijdelijke aanduiding voor dianummer 3"/>
          <p:cNvSpPr>
            <a:spLocks noGrp="1"/>
          </p:cNvSpPr>
          <p:nvPr>
            <p:ph type="sldNum" sz="quarter" idx="5"/>
          </p:nvPr>
        </p:nvSpPr>
        <p:spPr/>
        <p:txBody>
          <a:bodyPr/>
          <a:lstStyle/>
          <a:p>
            <a:fld id="{9064EF62-FF90-4876-80E7-0EEBCDC16D3D}" type="slidenum">
              <a:rPr lang="fr-BE" smtClean="0"/>
              <a:t>3</a:t>
            </a:fld>
            <a:endParaRPr lang="fr-BE"/>
          </a:p>
        </p:txBody>
      </p:sp>
    </p:spTree>
    <p:extLst>
      <p:ext uri="{BB962C8B-B14F-4D97-AF65-F5344CB8AC3E}">
        <p14:creationId xmlns:p14="http://schemas.microsoft.com/office/powerpoint/2010/main" val="34418802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Le(s) point(s) </a:t>
            </a:r>
            <a:r>
              <a:rPr lang="nl-BE" dirty="0" err="1"/>
              <a:t>ira</a:t>
            </a:r>
            <a:r>
              <a:rPr lang="nl-BE" dirty="0"/>
              <a:t>/</a:t>
            </a:r>
            <a:r>
              <a:rPr lang="nl-BE" dirty="0" err="1"/>
              <a:t>iront</a:t>
            </a:r>
            <a:r>
              <a:rPr lang="nl-BE" dirty="0"/>
              <a:t> à </a:t>
            </a:r>
            <a:r>
              <a:rPr lang="nl-BE" dirty="0" err="1"/>
              <a:t>l’équipe</a:t>
            </a:r>
            <a:r>
              <a:rPr lang="nl-BE" dirty="0"/>
              <a:t> </a:t>
            </a:r>
            <a:r>
              <a:rPr lang="nl-BE" dirty="0" err="1"/>
              <a:t>qui</a:t>
            </a:r>
            <a:r>
              <a:rPr lang="nl-BE" dirty="0"/>
              <a:t> aura </a:t>
            </a:r>
            <a:r>
              <a:rPr lang="nl-BE" dirty="0" err="1"/>
              <a:t>terminé</a:t>
            </a:r>
            <a:r>
              <a:rPr lang="nl-BE" dirty="0"/>
              <a:t> de </a:t>
            </a:r>
            <a:r>
              <a:rPr lang="nl-BE" dirty="0" err="1"/>
              <a:t>remplir</a:t>
            </a:r>
            <a:r>
              <a:rPr lang="nl-BE" dirty="0"/>
              <a:t> </a:t>
            </a:r>
            <a:r>
              <a:rPr lang="nl-BE" dirty="0" err="1"/>
              <a:t>son</a:t>
            </a:r>
            <a:r>
              <a:rPr lang="nl-BE" dirty="0"/>
              <a:t> tableau en premier en </a:t>
            </a:r>
            <a:r>
              <a:rPr lang="nl-BE" dirty="0" err="1"/>
              <a:t>ayant</a:t>
            </a:r>
            <a:r>
              <a:rPr lang="nl-BE" dirty="0"/>
              <a:t> </a:t>
            </a:r>
            <a:r>
              <a:rPr lang="nl-BE" dirty="0" err="1"/>
              <a:t>tout</a:t>
            </a:r>
            <a:r>
              <a:rPr lang="nl-BE" dirty="0"/>
              <a:t> </a:t>
            </a:r>
            <a:r>
              <a:rPr lang="nl-BE" dirty="0" err="1"/>
              <a:t>juste</a:t>
            </a:r>
            <a:r>
              <a:rPr lang="nl-BE" dirty="0"/>
              <a:t>.</a:t>
            </a:r>
          </a:p>
          <a:p>
            <a:endParaRPr lang="nl-BE" dirty="0"/>
          </a:p>
          <a:p>
            <a:r>
              <a:rPr lang="fr-FR" dirty="0"/>
              <a:t>Attardez-vous un instant sur cette évolution et son effet sur la consommation d'énergie. </a:t>
            </a:r>
          </a:p>
          <a:p>
            <a:r>
              <a:rPr lang="fr-FR" dirty="0"/>
              <a:t>Dans quel(s) thème(s) y a-t-il une avancée en matière de confort ? </a:t>
            </a:r>
          </a:p>
          <a:p>
            <a:r>
              <a:rPr lang="fr-FR" dirty="0"/>
              <a:t>Dans quel(s) thème(s) y a-t-il un progrès sur la consommation d'énergie / l'impact sur la planète ? </a:t>
            </a:r>
          </a:p>
          <a:p>
            <a:r>
              <a:rPr lang="fr-FR" dirty="0"/>
              <a:t>Diminuer sa consommation d’énergie veut-il dire qu’on perdra en confort ?</a:t>
            </a:r>
            <a:endParaRPr lang="nl-BE" dirty="0"/>
          </a:p>
        </p:txBody>
      </p:sp>
      <p:sp>
        <p:nvSpPr>
          <p:cNvPr id="4" name="Tijdelijke aanduiding voor dianummer 3"/>
          <p:cNvSpPr>
            <a:spLocks noGrp="1"/>
          </p:cNvSpPr>
          <p:nvPr>
            <p:ph type="sldNum" sz="quarter" idx="5"/>
          </p:nvPr>
        </p:nvSpPr>
        <p:spPr/>
        <p:txBody>
          <a:bodyPr/>
          <a:lstStyle/>
          <a:p>
            <a:fld id="{9064EF62-FF90-4876-80E7-0EEBCDC16D3D}" type="slidenum">
              <a:rPr lang="fr-BE" smtClean="0"/>
              <a:t>30</a:t>
            </a:fld>
            <a:endParaRPr lang="fr-BE"/>
          </a:p>
        </p:txBody>
      </p:sp>
    </p:spTree>
    <p:extLst>
      <p:ext uri="{BB962C8B-B14F-4D97-AF65-F5344CB8AC3E}">
        <p14:creationId xmlns:p14="http://schemas.microsoft.com/office/powerpoint/2010/main" val="13773017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FR" dirty="0"/>
              <a:t>Attardez-vous un instant sur cette évolution et son effet sur la consommation d'énergie. </a:t>
            </a:r>
          </a:p>
          <a:p>
            <a:r>
              <a:rPr lang="fr-FR" dirty="0"/>
              <a:t>Dans quel(s) thème(s) y a-t-il une avancée en matière de confort ? </a:t>
            </a:r>
          </a:p>
          <a:p>
            <a:r>
              <a:rPr lang="fr-FR" dirty="0"/>
              <a:t>Dans quel(s) thème(s) y a-t-il un progrès sur la consommation d'énergie / l'impact sur la planète ? </a:t>
            </a:r>
          </a:p>
          <a:p>
            <a:r>
              <a:rPr lang="fr-FR" dirty="0"/>
              <a:t>Diminuer sa consommation d’énergie veut-il dire qu’on perdra en confort ?</a:t>
            </a:r>
            <a:endParaRPr lang="nl-BE" dirty="0"/>
          </a:p>
          <a:p>
            <a:endParaRPr lang="nl-BE" dirty="0"/>
          </a:p>
        </p:txBody>
      </p:sp>
      <p:sp>
        <p:nvSpPr>
          <p:cNvPr id="4" name="Tijdelijke aanduiding voor dianummer 3"/>
          <p:cNvSpPr>
            <a:spLocks noGrp="1"/>
          </p:cNvSpPr>
          <p:nvPr>
            <p:ph type="sldNum" sz="quarter" idx="5"/>
          </p:nvPr>
        </p:nvSpPr>
        <p:spPr/>
        <p:txBody>
          <a:bodyPr/>
          <a:lstStyle/>
          <a:p>
            <a:fld id="{9064EF62-FF90-4876-80E7-0EEBCDC16D3D}" type="slidenum">
              <a:rPr lang="fr-BE" smtClean="0"/>
              <a:t>31</a:t>
            </a:fld>
            <a:endParaRPr lang="fr-BE"/>
          </a:p>
        </p:txBody>
      </p:sp>
    </p:spTree>
    <p:extLst>
      <p:ext uri="{BB962C8B-B14F-4D97-AF65-F5344CB8AC3E}">
        <p14:creationId xmlns:p14="http://schemas.microsoft.com/office/powerpoint/2010/main" val="19003671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 indent="0">
              <a:buNone/>
            </a:pPr>
            <a:r>
              <a:rPr lang="fr-BE" dirty="0"/>
              <a:t>Réponse : C</a:t>
            </a:r>
          </a:p>
          <a:p>
            <a:pPr marL="34290" indent="0">
              <a:buNone/>
            </a:pPr>
            <a:endParaRPr lang="fr-BE" dirty="0"/>
          </a:p>
          <a:p>
            <a:pPr marL="34290" indent="0">
              <a:buNone/>
            </a:pPr>
            <a:r>
              <a:rPr lang="fr-BE" dirty="0"/>
              <a:t>Source : </a:t>
            </a:r>
            <a:r>
              <a:rPr lang="fr-BE" dirty="0" err="1"/>
              <a:t>htt</a:t>
            </a:r>
            <a:r>
              <a:rPr lang="fr-FR" dirty="0" err="1"/>
              <a:t>ps</a:t>
            </a:r>
            <a:r>
              <a:rPr lang="fr-FR" dirty="0"/>
              <a:t>://fr.statista.com/statistiques/888491/</a:t>
            </a:r>
            <a:r>
              <a:rPr lang="fr-FR" dirty="0" err="1"/>
              <a:t>planetes</a:t>
            </a:r>
            <a:r>
              <a:rPr lang="fr-FR" dirty="0"/>
              <a:t>-</a:t>
            </a:r>
            <a:r>
              <a:rPr lang="fr-FR" dirty="0" err="1"/>
              <a:t>necessaires</a:t>
            </a:r>
            <a:r>
              <a:rPr lang="fr-FR" dirty="0"/>
              <a:t>-ressources-population-par-pays/#:~:text=Pour%20régénérer%20ce%20que%20l,Terre%20en%20termes%20de%20capacité.</a:t>
            </a:r>
            <a:endParaRPr lang="fr-BE" dirty="0"/>
          </a:p>
        </p:txBody>
      </p:sp>
      <p:sp>
        <p:nvSpPr>
          <p:cNvPr id="4" name="Espace réservé du numéro de diapositive 3"/>
          <p:cNvSpPr>
            <a:spLocks noGrp="1"/>
          </p:cNvSpPr>
          <p:nvPr>
            <p:ph type="sldNum" sz="quarter" idx="5"/>
          </p:nvPr>
        </p:nvSpPr>
        <p:spPr/>
        <p:txBody>
          <a:bodyPr/>
          <a:lstStyle/>
          <a:p>
            <a:fld id="{9064EF62-FF90-4876-80E7-0EEBCDC16D3D}" type="slidenum">
              <a:rPr lang="fr-BE" smtClean="0"/>
              <a:t>32</a:t>
            </a:fld>
            <a:endParaRPr lang="fr-BE"/>
          </a:p>
        </p:txBody>
      </p:sp>
    </p:spTree>
    <p:extLst>
      <p:ext uri="{BB962C8B-B14F-4D97-AF65-F5344CB8AC3E}">
        <p14:creationId xmlns:p14="http://schemas.microsoft.com/office/powerpoint/2010/main" val="257990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Source : https://overshoot.footprintnetwork.org/newsroom/country-overshoot-days/</a:t>
            </a:r>
          </a:p>
          <a:p>
            <a:endParaRPr lang="fr-BE" dirty="0"/>
          </a:p>
          <a:p>
            <a:r>
              <a:rPr lang="fr-FR" dirty="0"/>
              <a:t>Le jour du dépassement d'un pays est la date à laquelle la Terre cesserait de pouvoir régénérer ses ressources si tous les habitants de la planète consommaient comme les habitants de ce pays.</a:t>
            </a:r>
            <a:endParaRPr lang="fr-BE" dirty="0"/>
          </a:p>
        </p:txBody>
      </p:sp>
      <p:sp>
        <p:nvSpPr>
          <p:cNvPr id="4" name="Espace réservé du numéro de diapositive 3"/>
          <p:cNvSpPr>
            <a:spLocks noGrp="1"/>
          </p:cNvSpPr>
          <p:nvPr>
            <p:ph type="sldNum" sz="quarter" idx="5"/>
          </p:nvPr>
        </p:nvSpPr>
        <p:spPr/>
        <p:txBody>
          <a:bodyPr/>
          <a:lstStyle/>
          <a:p>
            <a:fld id="{9064EF62-FF90-4876-80E7-0EEBCDC16D3D}" type="slidenum">
              <a:rPr lang="fr-BE" smtClean="0"/>
              <a:t>33</a:t>
            </a:fld>
            <a:endParaRPr lang="fr-BE"/>
          </a:p>
        </p:txBody>
      </p:sp>
    </p:spTree>
    <p:extLst>
      <p:ext uri="{BB962C8B-B14F-4D97-AF65-F5344CB8AC3E}">
        <p14:creationId xmlns:p14="http://schemas.microsoft.com/office/powerpoint/2010/main" val="39352283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Source : https://overshoot.footprintnetwork.org/newsroom/country-overshoot-days/</a:t>
            </a:r>
          </a:p>
          <a:p>
            <a:endParaRPr lang="fr-BE" dirty="0"/>
          </a:p>
        </p:txBody>
      </p:sp>
      <p:sp>
        <p:nvSpPr>
          <p:cNvPr id="4" name="Espace réservé du numéro de diapositive 3"/>
          <p:cNvSpPr>
            <a:spLocks noGrp="1"/>
          </p:cNvSpPr>
          <p:nvPr>
            <p:ph type="sldNum" sz="quarter" idx="5"/>
          </p:nvPr>
        </p:nvSpPr>
        <p:spPr/>
        <p:txBody>
          <a:bodyPr/>
          <a:lstStyle/>
          <a:p>
            <a:fld id="{9064EF62-FF90-4876-80E7-0EEBCDC16D3D}" type="slidenum">
              <a:rPr lang="fr-BE" smtClean="0"/>
              <a:t>34</a:t>
            </a:fld>
            <a:endParaRPr lang="fr-BE"/>
          </a:p>
        </p:txBody>
      </p:sp>
    </p:spTree>
    <p:extLst>
      <p:ext uri="{BB962C8B-B14F-4D97-AF65-F5344CB8AC3E}">
        <p14:creationId xmlns:p14="http://schemas.microsoft.com/office/powerpoint/2010/main" val="41810022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a:t>Intelligences</a:t>
            </a:r>
            <a:r>
              <a:rPr lang="nl-BE" dirty="0"/>
              <a:t> </a:t>
            </a:r>
            <a:r>
              <a:rPr lang="nl-BE" dirty="0" err="1"/>
              <a:t>multiples</a:t>
            </a:r>
            <a:r>
              <a:rPr lang="nl-BE" dirty="0"/>
              <a:t> : </a:t>
            </a:r>
            <a:r>
              <a:rPr lang="nl-BE" dirty="0" err="1"/>
              <a:t>émotionnelle</a:t>
            </a:r>
            <a:endParaRPr lang="nl-BE" dirty="0"/>
          </a:p>
        </p:txBody>
      </p:sp>
      <p:sp>
        <p:nvSpPr>
          <p:cNvPr id="4" name="Tijdelijke aanduiding voor dianummer 3"/>
          <p:cNvSpPr>
            <a:spLocks noGrp="1"/>
          </p:cNvSpPr>
          <p:nvPr>
            <p:ph type="sldNum" sz="quarter" idx="5"/>
          </p:nvPr>
        </p:nvSpPr>
        <p:spPr/>
        <p:txBody>
          <a:bodyPr/>
          <a:lstStyle/>
          <a:p>
            <a:fld id="{9064EF62-FF90-4876-80E7-0EEBCDC16D3D}" type="slidenum">
              <a:rPr lang="fr-BE" smtClean="0"/>
              <a:t>35</a:t>
            </a:fld>
            <a:endParaRPr lang="fr-BE"/>
          </a:p>
        </p:txBody>
      </p:sp>
    </p:spTree>
    <p:extLst>
      <p:ext uri="{BB962C8B-B14F-4D97-AF65-F5344CB8AC3E}">
        <p14:creationId xmlns:p14="http://schemas.microsoft.com/office/powerpoint/2010/main" val="38781355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nl-BE" noProof="0" dirty="0"/>
              <a:t>Les </a:t>
            </a:r>
            <a:r>
              <a:rPr lang="nl-BE" noProof="0" dirty="0" err="1"/>
              <a:t>élèves</a:t>
            </a:r>
            <a:r>
              <a:rPr lang="nl-BE" noProof="0" dirty="0"/>
              <a:t> </a:t>
            </a:r>
            <a:r>
              <a:rPr lang="nl-BE" noProof="0" dirty="0" err="1"/>
              <a:t>doivent</a:t>
            </a:r>
            <a:r>
              <a:rPr lang="nl-BE" noProof="0" dirty="0"/>
              <a:t> </a:t>
            </a:r>
            <a:r>
              <a:rPr lang="nl-BE" noProof="0" dirty="0" err="1"/>
              <a:t>replacer</a:t>
            </a:r>
            <a:r>
              <a:rPr lang="nl-BE" noProof="0" dirty="0"/>
              <a:t> les cartes </a:t>
            </a:r>
            <a:r>
              <a:rPr lang="nl-BE" noProof="0" dirty="0" err="1"/>
              <a:t>distribuées</a:t>
            </a:r>
            <a:r>
              <a:rPr lang="nl-BE" noProof="0" dirty="0"/>
              <a:t> dans la </a:t>
            </a:r>
            <a:r>
              <a:rPr lang="nl-BE" noProof="0" dirty="0" err="1"/>
              <a:t>bonne</a:t>
            </a:r>
            <a:r>
              <a:rPr lang="nl-BE" noProof="0" dirty="0"/>
              <a:t> case.</a:t>
            </a:r>
          </a:p>
          <a:p>
            <a:r>
              <a:rPr lang="nl-BE" noProof="0" dirty="0"/>
              <a:t>Par </a:t>
            </a:r>
            <a:r>
              <a:rPr lang="nl-BE" noProof="0" dirty="0" err="1"/>
              <a:t>thème</a:t>
            </a:r>
            <a:r>
              <a:rPr lang="nl-BE" noProof="0" dirty="0"/>
              <a:t>, les </a:t>
            </a:r>
            <a:r>
              <a:rPr lang="nl-BE" noProof="0" dirty="0" err="1"/>
              <a:t>élèves</a:t>
            </a:r>
            <a:r>
              <a:rPr lang="nl-BE" noProof="0" dirty="0"/>
              <a:t> </a:t>
            </a:r>
            <a:r>
              <a:rPr lang="nl-BE" noProof="0" dirty="0" err="1"/>
              <a:t>peuvent</a:t>
            </a:r>
            <a:r>
              <a:rPr lang="nl-BE" noProof="0" dirty="0"/>
              <a:t> </a:t>
            </a:r>
            <a:r>
              <a:rPr lang="nl-BE" noProof="0" dirty="0" err="1"/>
              <a:t>ajouter</a:t>
            </a:r>
            <a:r>
              <a:rPr lang="nl-BE" noProof="0" dirty="0"/>
              <a:t> </a:t>
            </a:r>
            <a:r>
              <a:rPr lang="nl-BE" noProof="0" dirty="0" err="1"/>
              <a:t>une</a:t>
            </a:r>
            <a:r>
              <a:rPr lang="nl-BE" noProof="0" dirty="0"/>
              <a:t> de </a:t>
            </a:r>
            <a:r>
              <a:rPr lang="nl-BE" noProof="0" dirty="0" err="1"/>
              <a:t>leurs</a:t>
            </a:r>
            <a:r>
              <a:rPr lang="nl-BE" noProof="0" dirty="0"/>
              <a:t> </a:t>
            </a:r>
            <a:r>
              <a:rPr lang="nl-BE" noProof="0" dirty="0" err="1"/>
              <a:t>propres</a:t>
            </a:r>
            <a:r>
              <a:rPr lang="nl-BE" noProof="0" dirty="0"/>
              <a:t> idées pour </a:t>
            </a:r>
            <a:r>
              <a:rPr lang="nl-BE" noProof="0" dirty="0" err="1"/>
              <a:t>un</a:t>
            </a:r>
            <a:r>
              <a:rPr lang="nl-BE" noProof="0" dirty="0"/>
              <a:t> point bonus.</a:t>
            </a:r>
          </a:p>
        </p:txBody>
      </p:sp>
      <p:sp>
        <p:nvSpPr>
          <p:cNvPr id="4" name="Espace réservé du numéro de diapositive 3"/>
          <p:cNvSpPr>
            <a:spLocks noGrp="1"/>
          </p:cNvSpPr>
          <p:nvPr>
            <p:ph type="sldNum" sz="quarter" idx="5"/>
          </p:nvPr>
        </p:nvSpPr>
        <p:spPr/>
        <p:txBody>
          <a:bodyPr/>
          <a:lstStyle/>
          <a:p>
            <a:fld id="{9064EF62-FF90-4876-80E7-0EEBCDC16D3D}" type="slidenum">
              <a:rPr lang="fr-BE" smtClean="0"/>
              <a:t>36</a:t>
            </a:fld>
            <a:endParaRPr lang="fr-BE"/>
          </a:p>
        </p:txBody>
      </p:sp>
    </p:spTree>
    <p:extLst>
      <p:ext uri="{BB962C8B-B14F-4D97-AF65-F5344CB8AC3E}">
        <p14:creationId xmlns:p14="http://schemas.microsoft.com/office/powerpoint/2010/main" val="20359056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6F083-20B6-A620-62C4-622E89AEAF2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42C624A-7389-1406-988D-0060FC0EE94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356257B-F71A-4A27-A32F-DD8B27C44014}"/>
              </a:ext>
            </a:extLst>
          </p:cNvPr>
          <p:cNvSpPr>
            <a:spLocks noGrp="1"/>
          </p:cNvSpPr>
          <p:nvPr>
            <p:ph type="body" idx="1"/>
          </p:nvPr>
        </p:nvSpPr>
        <p:spPr/>
        <p:txBody>
          <a:bodyPr/>
          <a:lstStyle/>
          <a:p>
            <a:r>
              <a:rPr lang="nl-BE" noProof="0" dirty="0"/>
              <a:t>Les </a:t>
            </a:r>
            <a:r>
              <a:rPr lang="nl-BE" noProof="0" dirty="0" err="1"/>
              <a:t>élèves</a:t>
            </a:r>
            <a:r>
              <a:rPr lang="nl-BE" noProof="0" dirty="0"/>
              <a:t> </a:t>
            </a:r>
            <a:r>
              <a:rPr lang="nl-BE" noProof="0" dirty="0" err="1"/>
              <a:t>doivent</a:t>
            </a:r>
            <a:r>
              <a:rPr lang="nl-BE" noProof="0" dirty="0"/>
              <a:t> </a:t>
            </a:r>
            <a:r>
              <a:rPr lang="nl-BE" noProof="0" dirty="0" err="1"/>
              <a:t>replacer</a:t>
            </a:r>
            <a:r>
              <a:rPr lang="nl-BE" noProof="0" dirty="0"/>
              <a:t> les cartes </a:t>
            </a:r>
            <a:r>
              <a:rPr lang="nl-BE" noProof="0" dirty="0" err="1"/>
              <a:t>distribuées</a:t>
            </a:r>
            <a:r>
              <a:rPr lang="nl-BE" noProof="0" dirty="0"/>
              <a:t> dans la </a:t>
            </a:r>
            <a:r>
              <a:rPr lang="nl-BE" noProof="0" dirty="0" err="1"/>
              <a:t>bonne</a:t>
            </a:r>
            <a:r>
              <a:rPr lang="nl-BE" noProof="0" dirty="0"/>
              <a:t> case.</a:t>
            </a:r>
          </a:p>
          <a:p>
            <a:r>
              <a:rPr lang="nl-BE" noProof="0" dirty="0"/>
              <a:t>Par </a:t>
            </a:r>
            <a:r>
              <a:rPr lang="nl-BE" noProof="0" dirty="0" err="1"/>
              <a:t>thème</a:t>
            </a:r>
            <a:r>
              <a:rPr lang="nl-BE" noProof="0" dirty="0"/>
              <a:t>, les </a:t>
            </a:r>
            <a:r>
              <a:rPr lang="nl-BE" noProof="0" dirty="0" err="1"/>
              <a:t>élèves</a:t>
            </a:r>
            <a:r>
              <a:rPr lang="nl-BE" noProof="0" dirty="0"/>
              <a:t> </a:t>
            </a:r>
            <a:r>
              <a:rPr lang="nl-BE" noProof="0" dirty="0" err="1"/>
              <a:t>peuvent</a:t>
            </a:r>
            <a:r>
              <a:rPr lang="nl-BE" noProof="0" dirty="0"/>
              <a:t> </a:t>
            </a:r>
            <a:r>
              <a:rPr lang="nl-BE" noProof="0" dirty="0" err="1"/>
              <a:t>ajouter</a:t>
            </a:r>
            <a:r>
              <a:rPr lang="nl-BE" noProof="0" dirty="0"/>
              <a:t> </a:t>
            </a:r>
            <a:r>
              <a:rPr lang="nl-BE" noProof="0" dirty="0" err="1"/>
              <a:t>une</a:t>
            </a:r>
            <a:r>
              <a:rPr lang="nl-BE" noProof="0" dirty="0"/>
              <a:t> de </a:t>
            </a:r>
            <a:r>
              <a:rPr lang="nl-BE" noProof="0" dirty="0" err="1"/>
              <a:t>leurs</a:t>
            </a:r>
            <a:r>
              <a:rPr lang="nl-BE" noProof="0" dirty="0"/>
              <a:t> </a:t>
            </a:r>
            <a:r>
              <a:rPr lang="nl-BE" noProof="0" dirty="0" err="1"/>
              <a:t>propres</a:t>
            </a:r>
            <a:r>
              <a:rPr lang="nl-BE" noProof="0" dirty="0"/>
              <a:t> idées pour </a:t>
            </a:r>
            <a:r>
              <a:rPr lang="nl-BE" noProof="0" dirty="0" err="1"/>
              <a:t>un</a:t>
            </a:r>
            <a:r>
              <a:rPr lang="nl-BE" noProof="0" dirty="0"/>
              <a:t> point bonus.</a:t>
            </a:r>
          </a:p>
        </p:txBody>
      </p:sp>
      <p:sp>
        <p:nvSpPr>
          <p:cNvPr id="4" name="Espace réservé du numéro de diapositive 3">
            <a:extLst>
              <a:ext uri="{FF2B5EF4-FFF2-40B4-BE49-F238E27FC236}">
                <a16:creationId xmlns:a16="http://schemas.microsoft.com/office/drawing/2014/main" id="{F58B4890-6C49-981D-CC7F-EBC052C2068A}"/>
              </a:ext>
            </a:extLst>
          </p:cNvPr>
          <p:cNvSpPr>
            <a:spLocks noGrp="1"/>
          </p:cNvSpPr>
          <p:nvPr>
            <p:ph type="sldNum" sz="quarter" idx="5"/>
          </p:nvPr>
        </p:nvSpPr>
        <p:spPr/>
        <p:txBody>
          <a:bodyPr/>
          <a:lstStyle/>
          <a:p>
            <a:fld id="{9064EF62-FF90-4876-80E7-0EEBCDC16D3D}" type="slidenum">
              <a:rPr lang="fr-BE" smtClean="0"/>
              <a:t>37</a:t>
            </a:fld>
            <a:endParaRPr lang="fr-BE"/>
          </a:p>
        </p:txBody>
      </p:sp>
    </p:spTree>
    <p:extLst>
      <p:ext uri="{BB962C8B-B14F-4D97-AF65-F5344CB8AC3E}">
        <p14:creationId xmlns:p14="http://schemas.microsoft.com/office/powerpoint/2010/main" val="9796639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 indent="0">
              <a:buNone/>
            </a:pPr>
            <a:r>
              <a:rPr lang="fr-BE" dirty="0"/>
              <a:t>Réponse : C</a:t>
            </a:r>
          </a:p>
          <a:p>
            <a:r>
              <a:rPr lang="nl-NL" noProof="0" dirty="0"/>
              <a:t> Source 1 : https://www.milieucentraal.nl/duurzaam-vervoer/co2-uitstoot-fiets-ov-en-auto/ (</a:t>
            </a:r>
            <a:r>
              <a:rPr lang="nl-NL" noProof="0" dirty="0" err="1"/>
              <a:t>néerlandais</a:t>
            </a:r>
            <a:r>
              <a:rPr lang="nl-NL" noProof="0" dirty="0"/>
              <a:t>)</a:t>
            </a:r>
          </a:p>
          <a:p>
            <a:r>
              <a:rPr lang="nl-NL" noProof="0" dirty="0"/>
              <a:t> Source 2 : </a:t>
            </a:r>
            <a:r>
              <a:rPr lang="fr-FR" noProof="0" dirty="0"/>
              <a:t>ps://mobilite.wallonie.be/home/outils/calculateur-mobilite.html#:~:text=Si%20vous%20souhaitez%20comparer%20des,le%20calculateur%20l%27outil%20Greengo.</a:t>
            </a:r>
            <a:r>
              <a:rPr lang="nl-NL" noProof="0" dirty="0"/>
              <a:t> (</a:t>
            </a:r>
            <a:r>
              <a:rPr lang="nl-NL" noProof="0" dirty="0" err="1"/>
              <a:t>français</a:t>
            </a:r>
            <a:r>
              <a:rPr lang="nl-NL" noProof="0" dirty="0"/>
              <a:t>)</a:t>
            </a:r>
          </a:p>
        </p:txBody>
      </p:sp>
      <p:sp>
        <p:nvSpPr>
          <p:cNvPr id="4" name="Espace réservé du numéro de diapositive 3"/>
          <p:cNvSpPr>
            <a:spLocks noGrp="1"/>
          </p:cNvSpPr>
          <p:nvPr>
            <p:ph type="sldNum" sz="quarter" idx="5"/>
          </p:nvPr>
        </p:nvSpPr>
        <p:spPr/>
        <p:txBody>
          <a:bodyPr/>
          <a:lstStyle/>
          <a:p>
            <a:fld id="{9064EF62-FF90-4876-80E7-0EEBCDC16D3D}" type="slidenum">
              <a:rPr lang="fr-BE" smtClean="0"/>
              <a:t>38</a:t>
            </a:fld>
            <a:endParaRPr lang="fr-BE"/>
          </a:p>
        </p:txBody>
      </p:sp>
    </p:spTree>
    <p:extLst>
      <p:ext uri="{BB962C8B-B14F-4D97-AF65-F5344CB8AC3E}">
        <p14:creationId xmlns:p14="http://schemas.microsoft.com/office/powerpoint/2010/main" val="22820494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nl-NL" noProof="0" dirty="0" err="1"/>
              <a:t>Réponse</a:t>
            </a:r>
            <a:r>
              <a:rPr lang="nl-NL" noProof="0" dirty="0"/>
              <a:t> : C</a:t>
            </a:r>
          </a:p>
          <a:p>
            <a:r>
              <a:rPr lang="nl-NL" noProof="0" dirty="0"/>
              <a:t>Source 1 : https://www.milieucentraal.nl/duurzaam-vervoer/co2-uitstoot-fiets-ov-en-auto/ (</a:t>
            </a:r>
            <a:r>
              <a:rPr lang="nl-NL" noProof="0" dirty="0" err="1"/>
              <a:t>néerlandais</a:t>
            </a:r>
            <a:r>
              <a:rPr lang="nl-NL" noProof="0" dirty="0"/>
              <a:t>)</a:t>
            </a:r>
          </a:p>
          <a:p>
            <a:r>
              <a:rPr lang="nl-NL" noProof="0" dirty="0"/>
              <a:t>Source 2 : </a:t>
            </a:r>
            <a:r>
              <a:rPr lang="fr-FR" noProof="0" dirty="0"/>
              <a:t>ps://mobilite.wallonie.be/home/outils/calculateur-mobilite.html#:~:text=Si%20vous%20souhaitez%20comparer%20des,le%20calculateur%20l%27outil%20Greengo.</a:t>
            </a:r>
            <a:r>
              <a:rPr lang="nl-NL" noProof="0" dirty="0"/>
              <a:t> (</a:t>
            </a:r>
            <a:r>
              <a:rPr lang="nl-NL" noProof="0" dirty="0" err="1"/>
              <a:t>français</a:t>
            </a:r>
            <a:r>
              <a:rPr lang="nl-NL" noProof="0" dirty="0"/>
              <a:t>)</a:t>
            </a:r>
          </a:p>
          <a:p>
            <a:endParaRPr lang="nl-NL" noProof="0" dirty="0"/>
          </a:p>
          <a:p>
            <a:r>
              <a:rPr lang="nl-NL" noProof="0" dirty="0"/>
              <a:t>112 </a:t>
            </a:r>
            <a:r>
              <a:rPr lang="nl-NL" noProof="0" dirty="0" err="1"/>
              <a:t>grammes</a:t>
            </a:r>
            <a:r>
              <a:rPr lang="nl-NL" noProof="0" dirty="0"/>
              <a:t> de CO2 en </a:t>
            </a:r>
            <a:r>
              <a:rPr lang="nl-NL" noProof="0" dirty="0" err="1"/>
              <a:t>moins</a:t>
            </a:r>
            <a:r>
              <a:rPr lang="nl-NL" noProof="0" dirty="0"/>
              <a:t> par </a:t>
            </a:r>
            <a:r>
              <a:rPr lang="nl-NL" noProof="0" dirty="0" err="1"/>
              <a:t>kilomètre</a:t>
            </a:r>
            <a:r>
              <a:rPr lang="nl-NL" noProof="0" dirty="0"/>
              <a:t>.  112 g / 140g </a:t>
            </a:r>
            <a:r>
              <a:rPr lang="nl-NL" noProof="0" dirty="0">
                <a:sym typeface="Wingdings" panose="05000000000000000000" pitchFamily="2" charset="2"/>
              </a:rPr>
              <a:t></a:t>
            </a:r>
            <a:r>
              <a:rPr lang="nl-NL" noProof="0" dirty="0"/>
              <a:t> </a:t>
            </a:r>
            <a:r>
              <a:rPr lang="nl-NL" noProof="0" dirty="0" err="1"/>
              <a:t>Cela</a:t>
            </a:r>
            <a:r>
              <a:rPr lang="nl-NL" noProof="0" dirty="0"/>
              <a:t> </a:t>
            </a:r>
            <a:r>
              <a:rPr lang="nl-NL" noProof="0" dirty="0" err="1"/>
              <a:t>représente</a:t>
            </a:r>
            <a:r>
              <a:rPr lang="nl-NL" noProof="0" dirty="0"/>
              <a:t> 80 %</a:t>
            </a:r>
          </a:p>
        </p:txBody>
      </p:sp>
      <p:sp>
        <p:nvSpPr>
          <p:cNvPr id="4" name="Espace réservé du numéro de diapositive 3"/>
          <p:cNvSpPr>
            <a:spLocks noGrp="1"/>
          </p:cNvSpPr>
          <p:nvPr>
            <p:ph type="sldNum" sz="quarter" idx="5"/>
          </p:nvPr>
        </p:nvSpPr>
        <p:spPr/>
        <p:txBody>
          <a:bodyPr/>
          <a:lstStyle/>
          <a:p>
            <a:fld id="{9064EF62-FF90-4876-80E7-0EEBCDC16D3D}" type="slidenum">
              <a:rPr lang="fr-BE" smtClean="0"/>
              <a:t>39</a:t>
            </a:fld>
            <a:endParaRPr lang="fr-BE"/>
          </a:p>
        </p:txBody>
      </p:sp>
    </p:spTree>
    <p:extLst>
      <p:ext uri="{BB962C8B-B14F-4D97-AF65-F5344CB8AC3E}">
        <p14:creationId xmlns:p14="http://schemas.microsoft.com/office/powerpoint/2010/main" val="429486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249363" y="1281113"/>
            <a:ext cx="4605337" cy="3452812"/>
          </a:xfrm>
        </p:spPr>
      </p:sp>
      <p:sp>
        <p:nvSpPr>
          <p:cNvPr id="3" name="Espace réservé des notes 2"/>
          <p:cNvSpPr>
            <a:spLocks noGrp="1"/>
          </p:cNvSpPr>
          <p:nvPr>
            <p:ph type="body" idx="1"/>
          </p:nvPr>
        </p:nvSpPr>
        <p:spPr/>
        <p:txBody>
          <a:bodyPr/>
          <a:lstStyle/>
          <a:p>
            <a:pPr marL="0" indent="0">
              <a:buNone/>
            </a:pPr>
            <a:r>
              <a:rPr lang="fr-BE" dirty="0"/>
              <a:t>Réponse : toutes les propositions sont bonnes mais celle qui nous intéresse est la réponse B.</a:t>
            </a:r>
          </a:p>
          <a:p>
            <a:endParaRPr lang="fr-BE" dirty="0"/>
          </a:p>
        </p:txBody>
      </p:sp>
      <p:sp>
        <p:nvSpPr>
          <p:cNvPr id="4" name="Espace réservé du numéro de diapositive 3"/>
          <p:cNvSpPr>
            <a:spLocks noGrp="1"/>
          </p:cNvSpPr>
          <p:nvPr>
            <p:ph type="sldNum" sz="quarter" idx="5"/>
          </p:nvPr>
        </p:nvSpPr>
        <p:spPr/>
        <p:txBody>
          <a:bodyPr/>
          <a:lstStyle/>
          <a:p>
            <a:fld id="{9064EF62-FF90-4876-80E7-0EEBCDC16D3D}" type="slidenum">
              <a:rPr lang="fr-BE" smtClean="0"/>
              <a:t>4</a:t>
            </a:fld>
            <a:endParaRPr lang="fr-BE"/>
          </a:p>
        </p:txBody>
      </p:sp>
    </p:spTree>
    <p:extLst>
      <p:ext uri="{BB962C8B-B14F-4D97-AF65-F5344CB8AC3E}">
        <p14:creationId xmlns:p14="http://schemas.microsoft.com/office/powerpoint/2010/main" val="26943929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nl-BE" noProof="0" dirty="0" err="1"/>
              <a:t>Réponse</a:t>
            </a:r>
            <a:r>
              <a:rPr lang="nl-BE" noProof="0" dirty="0"/>
              <a:t> : B</a:t>
            </a:r>
          </a:p>
          <a:p>
            <a:r>
              <a:rPr lang="nl-BE" noProof="0" dirty="0"/>
              <a:t>Source : https://detransformisten.be/artikel/de-piraminder </a:t>
            </a:r>
          </a:p>
        </p:txBody>
      </p:sp>
      <p:sp>
        <p:nvSpPr>
          <p:cNvPr id="4" name="Espace réservé du numéro de diapositive 3"/>
          <p:cNvSpPr>
            <a:spLocks noGrp="1"/>
          </p:cNvSpPr>
          <p:nvPr>
            <p:ph type="sldNum" sz="quarter" idx="5"/>
          </p:nvPr>
        </p:nvSpPr>
        <p:spPr/>
        <p:txBody>
          <a:bodyPr/>
          <a:lstStyle/>
          <a:p>
            <a:fld id="{9064EF62-FF90-4876-80E7-0EEBCDC16D3D}" type="slidenum">
              <a:rPr lang="fr-BE" smtClean="0"/>
              <a:t>40</a:t>
            </a:fld>
            <a:endParaRPr lang="fr-BE"/>
          </a:p>
        </p:txBody>
      </p:sp>
    </p:spTree>
    <p:extLst>
      <p:ext uri="{BB962C8B-B14F-4D97-AF65-F5344CB8AC3E}">
        <p14:creationId xmlns:p14="http://schemas.microsoft.com/office/powerpoint/2010/main" val="7049154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9064EF62-FF90-4876-80E7-0EEBCDC16D3D}" type="slidenum">
              <a:rPr lang="fr-BE" smtClean="0"/>
              <a:t>44</a:t>
            </a:fld>
            <a:endParaRPr lang="fr-BE"/>
          </a:p>
        </p:txBody>
      </p:sp>
    </p:spTree>
    <p:extLst>
      <p:ext uri="{BB962C8B-B14F-4D97-AF65-F5344CB8AC3E}">
        <p14:creationId xmlns:p14="http://schemas.microsoft.com/office/powerpoint/2010/main" val="37338120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9064EF62-FF90-4876-80E7-0EEBCDC16D3D}" type="slidenum">
              <a:rPr lang="fr-BE" smtClean="0"/>
              <a:t>45</a:t>
            </a:fld>
            <a:endParaRPr lang="fr-BE"/>
          </a:p>
        </p:txBody>
      </p:sp>
    </p:spTree>
    <p:extLst>
      <p:ext uri="{BB962C8B-B14F-4D97-AF65-F5344CB8AC3E}">
        <p14:creationId xmlns:p14="http://schemas.microsoft.com/office/powerpoint/2010/main" val="1479033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249363" y="1281113"/>
            <a:ext cx="4605337" cy="3452812"/>
          </a:xfrm>
        </p:spPr>
      </p:sp>
      <p:sp>
        <p:nvSpPr>
          <p:cNvPr id="3" name="Espace réservé des notes 2"/>
          <p:cNvSpPr>
            <a:spLocks noGrp="1"/>
          </p:cNvSpPr>
          <p:nvPr>
            <p:ph type="body" idx="1"/>
          </p:nvPr>
        </p:nvSpPr>
        <p:spPr/>
        <p:txBody>
          <a:bodyPr/>
          <a:lstStyle/>
          <a:p>
            <a:pPr defTabSz="947410">
              <a:defRPr/>
            </a:pPr>
            <a:r>
              <a:rPr lang="nl-BE" dirty="0" err="1"/>
              <a:t>Réponse</a:t>
            </a:r>
            <a:r>
              <a:rPr lang="nl-BE" dirty="0"/>
              <a:t> : Non, </a:t>
            </a:r>
            <a:r>
              <a:rPr lang="nl-BE" dirty="0" err="1"/>
              <a:t>même</a:t>
            </a:r>
            <a:r>
              <a:rPr lang="nl-BE" dirty="0"/>
              <a:t> </a:t>
            </a:r>
            <a:r>
              <a:rPr lang="nl-BE" dirty="0" err="1"/>
              <a:t>un</a:t>
            </a:r>
            <a:r>
              <a:rPr lang="nl-BE" dirty="0"/>
              <a:t> </a:t>
            </a:r>
            <a:r>
              <a:rPr lang="nl-BE" dirty="0" err="1"/>
              <a:t>cycliste</a:t>
            </a:r>
            <a:r>
              <a:rPr lang="nl-BE" dirty="0"/>
              <a:t> </a:t>
            </a:r>
            <a:r>
              <a:rPr lang="nl-BE" dirty="0" err="1"/>
              <a:t>professionnel</a:t>
            </a:r>
            <a:r>
              <a:rPr lang="nl-BE" dirty="0"/>
              <a:t> y </a:t>
            </a:r>
            <a:r>
              <a:rPr lang="nl-BE" dirty="0" err="1"/>
              <a:t>parvient</a:t>
            </a:r>
            <a:r>
              <a:rPr lang="nl-BE" dirty="0"/>
              <a:t> à </a:t>
            </a:r>
            <a:r>
              <a:rPr lang="nl-BE" dirty="0" err="1"/>
              <a:t>peine</a:t>
            </a:r>
            <a:r>
              <a:rPr lang="nl-BE" dirty="0"/>
              <a:t> !</a:t>
            </a:r>
          </a:p>
          <a:p>
            <a:endParaRPr lang="fr-BE" dirty="0"/>
          </a:p>
        </p:txBody>
      </p:sp>
      <p:sp>
        <p:nvSpPr>
          <p:cNvPr id="4" name="Espace réservé du numéro de diapositive 3"/>
          <p:cNvSpPr>
            <a:spLocks noGrp="1"/>
          </p:cNvSpPr>
          <p:nvPr>
            <p:ph type="sldNum" sz="quarter" idx="5"/>
          </p:nvPr>
        </p:nvSpPr>
        <p:spPr/>
        <p:txBody>
          <a:bodyPr/>
          <a:lstStyle/>
          <a:p>
            <a:fld id="{9064EF62-FF90-4876-80E7-0EEBCDC16D3D}" type="slidenum">
              <a:rPr lang="fr-BE" smtClean="0"/>
              <a:t>5</a:t>
            </a:fld>
            <a:endParaRPr lang="fr-BE"/>
          </a:p>
        </p:txBody>
      </p:sp>
    </p:spTree>
    <p:extLst>
      <p:ext uri="{BB962C8B-B14F-4D97-AF65-F5344CB8AC3E}">
        <p14:creationId xmlns:p14="http://schemas.microsoft.com/office/powerpoint/2010/main" val="885378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249363" y="1281113"/>
            <a:ext cx="4605337" cy="3452812"/>
          </a:xfrm>
        </p:spPr>
      </p:sp>
      <p:sp>
        <p:nvSpPr>
          <p:cNvPr id="3" name="Espace réservé des notes 2"/>
          <p:cNvSpPr>
            <a:spLocks noGrp="1"/>
          </p:cNvSpPr>
          <p:nvPr>
            <p:ph type="body" idx="1"/>
          </p:nvPr>
        </p:nvSpPr>
        <p:spPr/>
        <p:txBody>
          <a:bodyPr/>
          <a:lstStyle/>
          <a:p>
            <a:r>
              <a:rPr lang="fr-BE" dirty="0"/>
              <a:t>Source : </a:t>
            </a:r>
            <a:r>
              <a:rPr lang="fr-BE" b="0" i="0" u="none" strike="noStrike" dirty="0">
                <a:effectLst/>
                <a:latin typeface="YouTube Noto"/>
                <a:hlinkClick r:id="rId3" tooltip="Partager le lien"/>
              </a:rPr>
              <a:t>https://youtu.be/S4O5voOCqAQ</a:t>
            </a:r>
            <a:endParaRPr lang="fr-BE" dirty="0"/>
          </a:p>
        </p:txBody>
      </p:sp>
      <p:sp>
        <p:nvSpPr>
          <p:cNvPr id="4" name="Espace réservé du numéro de diapositive 3"/>
          <p:cNvSpPr>
            <a:spLocks noGrp="1"/>
          </p:cNvSpPr>
          <p:nvPr>
            <p:ph type="sldNum" sz="quarter" idx="5"/>
          </p:nvPr>
        </p:nvSpPr>
        <p:spPr/>
        <p:txBody>
          <a:bodyPr/>
          <a:lstStyle/>
          <a:p>
            <a:fld id="{9064EF62-FF90-4876-80E7-0EEBCDC16D3D}" type="slidenum">
              <a:rPr lang="fr-BE" smtClean="0"/>
              <a:t>6</a:t>
            </a:fld>
            <a:endParaRPr lang="fr-BE"/>
          </a:p>
        </p:txBody>
      </p:sp>
    </p:spTree>
    <p:extLst>
      <p:ext uri="{BB962C8B-B14F-4D97-AF65-F5344CB8AC3E}">
        <p14:creationId xmlns:p14="http://schemas.microsoft.com/office/powerpoint/2010/main" val="1529037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47410" rtl="0" eaLnBrk="1" fontAlgn="auto" latinLnBrk="0" hangingPunct="1">
              <a:lnSpc>
                <a:spcPct val="100000"/>
              </a:lnSpc>
              <a:spcBef>
                <a:spcPts val="0"/>
              </a:spcBef>
              <a:spcAft>
                <a:spcPts val="0"/>
              </a:spcAft>
              <a:buClrTx/>
              <a:buSzTx/>
              <a:buFontTx/>
              <a:buNone/>
              <a:tabLst/>
              <a:defRPr/>
            </a:pPr>
            <a:r>
              <a:rPr lang="fr-BE" dirty="0"/>
              <a:t>Réponse : A</a:t>
            </a:r>
            <a:br>
              <a:rPr lang="nl-BE" dirty="0"/>
            </a:br>
            <a:r>
              <a:rPr lang="nl-BE" dirty="0">
                <a:latin typeface="Segoe UI" panose="020B0502040204020203" pitchFamily="34" charset="0"/>
              </a:rPr>
              <a:t>Source : https://caristeo.com/wp-content/uploads/2022/01/NRJ-1024x669.jpg</a:t>
            </a:r>
          </a:p>
          <a:p>
            <a:pPr marL="0" indent="0">
              <a:buNone/>
            </a:pPr>
            <a:endParaRPr lang="fr-BE" dirty="0"/>
          </a:p>
          <a:p>
            <a:pPr marL="0" indent="0">
              <a:buNone/>
            </a:pPr>
            <a:r>
              <a:rPr lang="fr-BE" dirty="0"/>
              <a:t>Explications supplémentaires : </a:t>
            </a:r>
          </a:p>
          <a:p>
            <a:pPr marL="342900" indent="-342900">
              <a:buFontTx/>
              <a:buChar char="-"/>
            </a:pPr>
            <a:r>
              <a:rPr lang="fr-BE" dirty="0"/>
              <a:t>Pétrole + gaz + charbon = 85% de l’énergie consommée.</a:t>
            </a:r>
          </a:p>
          <a:p>
            <a:pPr marL="342900" indent="-342900">
              <a:buFontTx/>
              <a:buChar char="-"/>
            </a:pPr>
            <a:r>
              <a:rPr lang="fr-BE" dirty="0"/>
              <a:t>Le pétrole, le gaz, le charbon, la biomasse doivent être brûlés pour créer de l’énergie.</a:t>
            </a:r>
          </a:p>
          <a:p>
            <a:pPr marL="342900" indent="-342900">
              <a:buFontTx/>
              <a:buChar char="-"/>
            </a:pPr>
            <a:r>
              <a:rPr lang="fr-BE" dirty="0"/>
              <a:t>Le pétrole, le charbon, le gaz, le nucléaire ne sont pas renouvelables.</a:t>
            </a:r>
          </a:p>
          <a:p>
            <a:pPr marL="342900" indent="-342900">
              <a:buFontTx/>
              <a:buChar char="-"/>
            </a:pPr>
            <a:r>
              <a:rPr lang="fr-BE" dirty="0"/>
              <a:t>L’éolien, le solaire, l’eau, la biomasse sont renouvelables.</a:t>
            </a:r>
          </a:p>
          <a:p>
            <a:pPr marL="342900" indent="-342900">
              <a:buFontTx/>
              <a:buChar char="-"/>
            </a:pPr>
            <a:r>
              <a:rPr lang="fr-BE" dirty="0"/>
              <a:t>La biomasse = matière organique. Elle peut devenir de l’énergie en étant brûlée, par exemple.</a:t>
            </a:r>
          </a:p>
        </p:txBody>
      </p:sp>
      <p:sp>
        <p:nvSpPr>
          <p:cNvPr id="4" name="Tijdelijke aanduiding voor dianummer 3"/>
          <p:cNvSpPr>
            <a:spLocks noGrp="1"/>
          </p:cNvSpPr>
          <p:nvPr>
            <p:ph type="sldNum" sz="quarter" idx="5"/>
          </p:nvPr>
        </p:nvSpPr>
        <p:spPr/>
        <p:txBody>
          <a:bodyPr/>
          <a:lstStyle/>
          <a:p>
            <a:fld id="{9064EF62-FF90-4876-80E7-0EEBCDC16D3D}" type="slidenum">
              <a:rPr lang="fr-BE" smtClean="0"/>
              <a:t>7</a:t>
            </a:fld>
            <a:endParaRPr lang="fr-BE"/>
          </a:p>
        </p:txBody>
      </p:sp>
    </p:spTree>
    <p:extLst>
      <p:ext uri="{BB962C8B-B14F-4D97-AF65-F5344CB8AC3E}">
        <p14:creationId xmlns:p14="http://schemas.microsoft.com/office/powerpoint/2010/main" val="2408523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47410">
              <a:defRPr/>
            </a:pPr>
            <a:r>
              <a:rPr lang="nl-BE" sz="1900" dirty="0">
                <a:latin typeface="Segoe UI" panose="020B0502040204020203" pitchFamily="34" charset="0"/>
              </a:rPr>
              <a:t>Source : https://caristeo.com/wp-content/uploads/2022/01/NRJ-1024x669.jpg</a:t>
            </a:r>
          </a:p>
          <a:p>
            <a:pPr defTabSz="947410">
              <a:defRPr/>
            </a:pPr>
            <a:endParaRPr lang="nl-BE" sz="1900" dirty="0">
              <a:latin typeface="Segoe UI" panose="020B0502040204020203" pitchFamily="34" charset="0"/>
            </a:endParaRPr>
          </a:p>
          <a:p>
            <a:pPr defTabSz="947410">
              <a:defRPr/>
            </a:pPr>
            <a:r>
              <a:rPr lang="nl-BE" sz="1900" dirty="0">
                <a:latin typeface="Segoe UI" panose="020B0502040204020203" pitchFamily="34" charset="0"/>
              </a:rPr>
              <a:t>Ce </a:t>
            </a:r>
            <a:r>
              <a:rPr lang="nl-BE" sz="1900" dirty="0" err="1">
                <a:latin typeface="Segoe UI" panose="020B0502040204020203" pitchFamily="34" charset="0"/>
              </a:rPr>
              <a:t>graphique</a:t>
            </a:r>
            <a:r>
              <a:rPr lang="nl-BE" sz="1900" dirty="0">
                <a:latin typeface="Segoe UI" panose="020B0502040204020203" pitchFamily="34" charset="0"/>
              </a:rPr>
              <a:t> </a:t>
            </a:r>
            <a:r>
              <a:rPr lang="nl-BE" sz="1900" dirty="0" err="1">
                <a:latin typeface="Segoe UI" panose="020B0502040204020203" pitchFamily="34" charset="0"/>
              </a:rPr>
              <a:t>montre</a:t>
            </a:r>
            <a:r>
              <a:rPr lang="nl-BE" sz="1900" dirty="0">
                <a:latin typeface="Segoe UI" panose="020B0502040204020203" pitchFamily="34" charset="0"/>
              </a:rPr>
              <a:t> la </a:t>
            </a:r>
            <a:r>
              <a:rPr lang="nl-BE" sz="1900" dirty="0" err="1">
                <a:latin typeface="Segoe UI" panose="020B0502040204020203" pitchFamily="34" charset="0"/>
              </a:rPr>
              <a:t>consommation</a:t>
            </a:r>
            <a:r>
              <a:rPr lang="nl-BE" sz="1900" dirty="0">
                <a:latin typeface="Segoe UI" panose="020B0502040204020203" pitchFamily="34" charset="0"/>
              </a:rPr>
              <a:t> mondiale </a:t>
            </a:r>
            <a:r>
              <a:rPr lang="nl-BE" sz="1900" dirty="0" err="1">
                <a:latin typeface="Segoe UI" panose="020B0502040204020203" pitchFamily="34" charset="0"/>
              </a:rPr>
              <a:t>d’énergie</a:t>
            </a:r>
            <a:r>
              <a:rPr lang="nl-BE" sz="1900" dirty="0">
                <a:latin typeface="Segoe UI" panose="020B0502040204020203" pitchFamily="34" charset="0"/>
              </a:rPr>
              <a:t> </a:t>
            </a:r>
            <a:r>
              <a:rPr lang="nl-BE" sz="1900" dirty="0" err="1">
                <a:latin typeface="Segoe UI" panose="020B0502040204020203" pitchFamily="34" charset="0"/>
              </a:rPr>
              <a:t>depuis</a:t>
            </a:r>
            <a:r>
              <a:rPr lang="nl-BE" sz="1900" dirty="0">
                <a:latin typeface="Segoe UI" panose="020B0502040204020203" pitchFamily="34" charset="0"/>
              </a:rPr>
              <a:t> la </a:t>
            </a:r>
            <a:r>
              <a:rPr lang="nl-BE" sz="1900" dirty="0" err="1">
                <a:latin typeface="Segoe UI" panose="020B0502040204020203" pitchFamily="34" charset="0"/>
              </a:rPr>
              <a:t>révolution</a:t>
            </a:r>
            <a:r>
              <a:rPr lang="nl-BE" sz="1900" dirty="0">
                <a:latin typeface="Segoe UI" panose="020B0502040204020203" pitchFamily="34" charset="0"/>
              </a:rPr>
              <a:t> </a:t>
            </a:r>
            <a:r>
              <a:rPr lang="nl-BE" sz="1900" dirty="0" err="1">
                <a:latin typeface="Segoe UI" panose="020B0502040204020203" pitchFamily="34" charset="0"/>
              </a:rPr>
              <a:t>industrielle</a:t>
            </a:r>
            <a:r>
              <a:rPr lang="nl-BE" sz="1900" dirty="0">
                <a:latin typeface="Segoe UI" panose="020B0502040204020203" pitchFamily="34" charset="0"/>
              </a:rPr>
              <a:t> (1750/1760). </a:t>
            </a:r>
            <a:r>
              <a:rPr lang="nl-BE" sz="1900" dirty="0" err="1">
                <a:latin typeface="Segoe UI" panose="020B0502040204020203" pitchFamily="34" charset="0"/>
              </a:rPr>
              <a:t>Sur</a:t>
            </a:r>
            <a:r>
              <a:rPr lang="nl-BE" sz="1900" dirty="0">
                <a:latin typeface="Segoe UI" panose="020B0502040204020203" pitchFamily="34" charset="0"/>
              </a:rPr>
              <a:t> </a:t>
            </a:r>
            <a:r>
              <a:rPr lang="nl-BE" sz="1900" dirty="0" err="1">
                <a:latin typeface="Segoe UI" panose="020B0502040204020203" pitchFamily="34" charset="0"/>
              </a:rPr>
              <a:t>l’axe</a:t>
            </a:r>
            <a:r>
              <a:rPr lang="nl-BE" sz="1900" dirty="0">
                <a:latin typeface="Segoe UI" panose="020B0502040204020203" pitchFamily="34" charset="0"/>
              </a:rPr>
              <a:t> Y, on </a:t>
            </a:r>
            <a:r>
              <a:rPr lang="nl-BE" sz="1900" dirty="0" err="1">
                <a:latin typeface="Segoe UI" panose="020B0502040204020203" pitchFamily="34" charset="0"/>
              </a:rPr>
              <a:t>voit</a:t>
            </a:r>
            <a:r>
              <a:rPr lang="nl-BE" sz="1900" dirty="0">
                <a:latin typeface="Segoe UI" panose="020B0502040204020203" pitchFamily="34" charset="0"/>
              </a:rPr>
              <a:t> la </a:t>
            </a:r>
            <a:r>
              <a:rPr lang="nl-BE" sz="1900" dirty="0" err="1">
                <a:latin typeface="Segoe UI" panose="020B0502040204020203" pitchFamily="34" charset="0"/>
              </a:rPr>
              <a:t>consommation</a:t>
            </a:r>
            <a:r>
              <a:rPr lang="nl-BE" sz="1900" dirty="0">
                <a:latin typeface="Segoe UI" panose="020B0502040204020203" pitchFamily="34" charset="0"/>
              </a:rPr>
              <a:t> en </a:t>
            </a:r>
            <a:r>
              <a:rPr lang="nl-BE" sz="1900" dirty="0" err="1">
                <a:latin typeface="Segoe UI" panose="020B0502040204020203" pitchFamily="34" charset="0"/>
              </a:rPr>
              <a:t>TerraWattHeure</a:t>
            </a:r>
            <a:r>
              <a:rPr lang="nl-BE" sz="1900" dirty="0">
                <a:latin typeface="Segoe UI" panose="020B0502040204020203" pitchFamily="34" charset="0"/>
              </a:rPr>
              <a:t>. </a:t>
            </a:r>
            <a:r>
              <a:rPr lang="nl-BE" sz="1900" dirty="0" err="1">
                <a:latin typeface="Segoe UI" panose="020B0502040204020203" pitchFamily="34" charset="0"/>
              </a:rPr>
              <a:t>Sur</a:t>
            </a:r>
            <a:r>
              <a:rPr lang="nl-BE" sz="1900" dirty="0">
                <a:latin typeface="Segoe UI" panose="020B0502040204020203" pitchFamily="34" charset="0"/>
              </a:rPr>
              <a:t> </a:t>
            </a:r>
            <a:r>
              <a:rPr lang="nl-BE" sz="1900" dirty="0" err="1">
                <a:latin typeface="Segoe UI" panose="020B0502040204020203" pitchFamily="34" charset="0"/>
              </a:rPr>
              <a:t>l’axe</a:t>
            </a:r>
            <a:r>
              <a:rPr lang="nl-BE" sz="1900" dirty="0">
                <a:latin typeface="Segoe UI" panose="020B0502040204020203" pitchFamily="34" charset="0"/>
              </a:rPr>
              <a:t> X, on </a:t>
            </a:r>
            <a:r>
              <a:rPr lang="nl-BE" sz="1900" dirty="0" err="1">
                <a:latin typeface="Segoe UI" panose="020B0502040204020203" pitchFamily="34" charset="0"/>
              </a:rPr>
              <a:t>voit</a:t>
            </a:r>
            <a:r>
              <a:rPr lang="nl-BE" sz="1900" dirty="0">
                <a:latin typeface="Segoe UI" panose="020B0502040204020203" pitchFamily="34" charset="0"/>
              </a:rPr>
              <a:t> les </a:t>
            </a:r>
            <a:r>
              <a:rPr lang="nl-BE" sz="1900" dirty="0" err="1">
                <a:latin typeface="Segoe UI" panose="020B0502040204020203" pitchFamily="34" charset="0"/>
              </a:rPr>
              <a:t>années</a:t>
            </a:r>
            <a:r>
              <a:rPr lang="nl-BE" sz="1900" dirty="0">
                <a:latin typeface="Segoe UI" panose="020B0502040204020203" pitchFamily="34" charset="0"/>
              </a:rPr>
              <a:t>.</a:t>
            </a:r>
          </a:p>
          <a:p>
            <a:pPr defTabSz="947410">
              <a:defRPr/>
            </a:pPr>
            <a:endParaRPr lang="nl-BE" sz="1900" dirty="0">
              <a:latin typeface="Segoe UI" panose="020B0502040204020203" pitchFamily="34" charset="0"/>
            </a:endParaRPr>
          </a:p>
          <a:p>
            <a:pPr defTabSz="947410">
              <a:defRPr/>
            </a:pPr>
            <a:r>
              <a:rPr lang="nl-BE" sz="1900" dirty="0">
                <a:latin typeface="Segoe UI" panose="020B0502040204020203" pitchFamily="34" charset="0"/>
              </a:rPr>
              <a:t>La 1re chose </a:t>
            </a:r>
            <a:r>
              <a:rPr lang="nl-BE" sz="1900" dirty="0" err="1">
                <a:latin typeface="Segoe UI" panose="020B0502040204020203" pitchFamily="34" charset="0"/>
              </a:rPr>
              <a:t>qui</a:t>
            </a:r>
            <a:r>
              <a:rPr lang="nl-BE" sz="1900" dirty="0">
                <a:latin typeface="Segoe UI" panose="020B0502040204020203" pitchFamily="34" charset="0"/>
              </a:rPr>
              <a:t> </a:t>
            </a:r>
            <a:r>
              <a:rPr lang="nl-BE" sz="1900" dirty="0" err="1">
                <a:latin typeface="Segoe UI" panose="020B0502040204020203" pitchFamily="34" charset="0"/>
              </a:rPr>
              <a:t>saute</a:t>
            </a:r>
            <a:r>
              <a:rPr lang="nl-BE" sz="1900" dirty="0">
                <a:latin typeface="Segoe UI" panose="020B0502040204020203" pitchFamily="34" charset="0"/>
              </a:rPr>
              <a:t> </a:t>
            </a:r>
            <a:r>
              <a:rPr lang="nl-BE" sz="1900" dirty="0" err="1">
                <a:latin typeface="Segoe UI" panose="020B0502040204020203" pitchFamily="34" charset="0"/>
              </a:rPr>
              <a:t>aux</a:t>
            </a:r>
            <a:r>
              <a:rPr lang="nl-BE" sz="1900" dirty="0">
                <a:latin typeface="Segoe UI" panose="020B0502040204020203" pitchFamily="34" charset="0"/>
              </a:rPr>
              <a:t> </a:t>
            </a:r>
            <a:r>
              <a:rPr lang="nl-BE" sz="1900" dirty="0" err="1">
                <a:latin typeface="Segoe UI" panose="020B0502040204020203" pitchFamily="34" charset="0"/>
              </a:rPr>
              <a:t>yeux</a:t>
            </a:r>
            <a:r>
              <a:rPr lang="nl-BE" sz="1900" dirty="0">
                <a:latin typeface="Segoe UI" panose="020B0502040204020203" pitchFamily="34" charset="0"/>
              </a:rPr>
              <a:t> </a:t>
            </a:r>
            <a:r>
              <a:rPr lang="nl-BE" sz="1900" dirty="0" err="1">
                <a:latin typeface="Segoe UI" panose="020B0502040204020203" pitchFamily="34" charset="0"/>
              </a:rPr>
              <a:t>est</a:t>
            </a:r>
            <a:r>
              <a:rPr lang="nl-BE" sz="1900" dirty="0">
                <a:latin typeface="Segoe UI" panose="020B0502040204020203" pitchFamily="34" charset="0"/>
              </a:rPr>
              <a:t> </a:t>
            </a:r>
            <a:r>
              <a:rPr lang="nl-BE" sz="1900" dirty="0" err="1">
                <a:latin typeface="Segoe UI" panose="020B0502040204020203" pitchFamily="34" charset="0"/>
              </a:rPr>
              <a:t>l’augmentation</a:t>
            </a:r>
            <a:r>
              <a:rPr lang="nl-BE" sz="1900" dirty="0">
                <a:latin typeface="Segoe UI" panose="020B0502040204020203" pitchFamily="34" charset="0"/>
              </a:rPr>
              <a:t> </a:t>
            </a:r>
            <a:r>
              <a:rPr lang="nl-BE" sz="1900" dirty="0" err="1">
                <a:latin typeface="Segoe UI" panose="020B0502040204020203" pitchFamily="34" charset="0"/>
              </a:rPr>
              <a:t>exponentielle</a:t>
            </a:r>
            <a:r>
              <a:rPr lang="nl-BE" sz="1900" dirty="0">
                <a:latin typeface="Segoe UI" panose="020B0502040204020203" pitchFamily="34" charset="0"/>
              </a:rPr>
              <a:t> de la </a:t>
            </a:r>
            <a:r>
              <a:rPr lang="nl-BE" sz="1900" dirty="0" err="1">
                <a:latin typeface="Segoe UI" panose="020B0502040204020203" pitchFamily="34" charset="0"/>
              </a:rPr>
              <a:t>consommation</a:t>
            </a:r>
            <a:r>
              <a:rPr lang="nl-BE" sz="1900" dirty="0">
                <a:latin typeface="Segoe UI" panose="020B0502040204020203" pitchFamily="34" charset="0"/>
              </a:rPr>
              <a:t> </a:t>
            </a:r>
            <a:r>
              <a:rPr lang="nl-BE" sz="1900" dirty="0" err="1">
                <a:latin typeface="Segoe UI" panose="020B0502040204020203" pitchFamily="34" charset="0"/>
              </a:rPr>
              <a:t>d’énergie</a:t>
            </a:r>
            <a:r>
              <a:rPr lang="nl-BE" sz="1900" dirty="0">
                <a:latin typeface="Segoe UI" panose="020B0502040204020203" pitchFamily="34" charset="0"/>
              </a:rPr>
              <a:t>. </a:t>
            </a:r>
          </a:p>
          <a:p>
            <a:pPr defTabSz="947410">
              <a:defRPr/>
            </a:pPr>
            <a:r>
              <a:rPr lang="nl-BE" sz="1900" dirty="0">
                <a:latin typeface="Segoe UI" panose="020B0502040204020203" pitchFamily="34" charset="0"/>
              </a:rPr>
              <a:t>Si </a:t>
            </a:r>
            <a:r>
              <a:rPr lang="nl-BE" sz="1900" dirty="0" err="1">
                <a:latin typeface="Segoe UI" panose="020B0502040204020203" pitchFamily="34" charset="0"/>
              </a:rPr>
              <a:t>l’on</a:t>
            </a:r>
            <a:r>
              <a:rPr lang="nl-BE" sz="1900" dirty="0">
                <a:latin typeface="Segoe UI" panose="020B0502040204020203" pitchFamily="34" charset="0"/>
              </a:rPr>
              <a:t> se </a:t>
            </a:r>
            <a:r>
              <a:rPr lang="nl-BE" sz="1900" dirty="0" err="1">
                <a:latin typeface="Segoe UI" panose="020B0502040204020203" pitchFamily="34" charset="0"/>
              </a:rPr>
              <a:t>penche</a:t>
            </a:r>
            <a:r>
              <a:rPr lang="nl-BE" sz="1900" dirty="0">
                <a:latin typeface="Segoe UI" panose="020B0502040204020203" pitchFamily="34" charset="0"/>
              </a:rPr>
              <a:t> </a:t>
            </a:r>
            <a:r>
              <a:rPr lang="nl-BE" sz="1900" dirty="0" err="1">
                <a:latin typeface="Segoe UI" panose="020B0502040204020203" pitchFamily="34" charset="0"/>
              </a:rPr>
              <a:t>sur</a:t>
            </a:r>
            <a:r>
              <a:rPr lang="nl-BE" sz="1900" dirty="0">
                <a:latin typeface="Segoe UI" panose="020B0502040204020203" pitchFamily="34" charset="0"/>
              </a:rPr>
              <a:t> </a:t>
            </a:r>
            <a:r>
              <a:rPr lang="nl-BE" sz="1900" dirty="0" err="1">
                <a:latin typeface="Segoe UI" panose="020B0502040204020203" pitchFamily="34" charset="0"/>
              </a:rPr>
              <a:t>l’ensemble</a:t>
            </a:r>
            <a:r>
              <a:rPr lang="nl-BE" sz="1900" dirty="0">
                <a:latin typeface="Segoe UI" panose="020B0502040204020203" pitchFamily="34" charset="0"/>
              </a:rPr>
              <a:t> </a:t>
            </a:r>
            <a:r>
              <a:rPr lang="nl-BE" sz="1900" dirty="0" err="1">
                <a:latin typeface="Segoe UI" panose="020B0502040204020203" pitchFamily="34" charset="0"/>
              </a:rPr>
              <a:t>charbon</a:t>
            </a:r>
            <a:r>
              <a:rPr lang="nl-BE" sz="1900" dirty="0">
                <a:latin typeface="Segoe UI" panose="020B0502040204020203" pitchFamily="34" charset="0"/>
              </a:rPr>
              <a:t>, </a:t>
            </a:r>
            <a:r>
              <a:rPr lang="nl-BE" sz="1900" dirty="0" err="1">
                <a:latin typeface="Segoe UI" panose="020B0502040204020203" pitchFamily="34" charset="0"/>
              </a:rPr>
              <a:t>pétrole</a:t>
            </a:r>
            <a:r>
              <a:rPr lang="nl-BE" sz="1900" dirty="0">
                <a:latin typeface="Segoe UI" panose="020B0502040204020203" pitchFamily="34" charset="0"/>
              </a:rPr>
              <a:t> et gas (les </a:t>
            </a:r>
            <a:r>
              <a:rPr lang="nl-BE" sz="1900" dirty="0" err="1">
                <a:latin typeface="Segoe UI" panose="020B0502040204020203" pitchFamily="34" charset="0"/>
              </a:rPr>
              <a:t>énergies</a:t>
            </a:r>
            <a:r>
              <a:rPr lang="nl-BE" sz="1900" dirty="0">
                <a:latin typeface="Segoe UI" panose="020B0502040204020203" pitchFamily="34" charset="0"/>
              </a:rPr>
              <a:t> </a:t>
            </a:r>
            <a:r>
              <a:rPr lang="nl-BE" sz="1900" dirty="0" err="1">
                <a:latin typeface="Segoe UI" panose="020B0502040204020203" pitchFamily="34" charset="0"/>
              </a:rPr>
              <a:t>fossiles</a:t>
            </a:r>
            <a:r>
              <a:rPr lang="nl-BE" sz="1900" dirty="0">
                <a:latin typeface="Segoe UI" panose="020B0502040204020203" pitchFamily="34" charset="0"/>
              </a:rPr>
              <a:t>), on </a:t>
            </a:r>
            <a:r>
              <a:rPr lang="nl-BE" sz="1900" dirty="0" err="1">
                <a:latin typeface="Segoe UI" panose="020B0502040204020203" pitchFamily="34" charset="0"/>
              </a:rPr>
              <a:t>voit</a:t>
            </a:r>
            <a:r>
              <a:rPr lang="nl-BE" sz="1900" dirty="0">
                <a:latin typeface="Segoe UI" panose="020B0502040204020203" pitchFamily="34" charset="0"/>
              </a:rPr>
              <a:t> que </a:t>
            </a:r>
            <a:r>
              <a:rPr lang="nl-BE" sz="1900" dirty="0" err="1">
                <a:latin typeface="Segoe UI" panose="020B0502040204020203" pitchFamily="34" charset="0"/>
              </a:rPr>
              <a:t>cela</a:t>
            </a:r>
            <a:r>
              <a:rPr lang="nl-BE" sz="1900" dirty="0">
                <a:latin typeface="Segoe UI" panose="020B0502040204020203" pitchFamily="34" charset="0"/>
              </a:rPr>
              <a:t> </a:t>
            </a:r>
            <a:r>
              <a:rPr lang="nl-BE" sz="1900" dirty="0" err="1">
                <a:latin typeface="Segoe UI" panose="020B0502040204020203" pitchFamily="34" charset="0"/>
              </a:rPr>
              <a:t>représente</a:t>
            </a:r>
            <a:r>
              <a:rPr lang="nl-BE" sz="1900" dirty="0">
                <a:latin typeface="Segoe UI" panose="020B0502040204020203" pitchFamily="34" charset="0"/>
              </a:rPr>
              <a:t> 85% de </a:t>
            </a:r>
            <a:r>
              <a:rPr lang="nl-BE" sz="1900" dirty="0" err="1">
                <a:latin typeface="Segoe UI" panose="020B0502040204020203" pitchFamily="34" charset="0"/>
              </a:rPr>
              <a:t>notre</a:t>
            </a:r>
            <a:r>
              <a:rPr lang="nl-BE" sz="1900" dirty="0">
                <a:latin typeface="Segoe UI" panose="020B0502040204020203" pitchFamily="34" charset="0"/>
              </a:rPr>
              <a:t> </a:t>
            </a:r>
            <a:r>
              <a:rPr lang="nl-BE" sz="1900" dirty="0" err="1">
                <a:latin typeface="Segoe UI" panose="020B0502040204020203" pitchFamily="34" charset="0"/>
              </a:rPr>
              <a:t>consommation</a:t>
            </a:r>
            <a:r>
              <a:rPr lang="nl-BE" sz="1900" dirty="0">
                <a:latin typeface="Segoe UI" panose="020B0502040204020203" pitchFamily="34" charset="0"/>
              </a:rPr>
              <a:t> </a:t>
            </a:r>
            <a:r>
              <a:rPr lang="nl-BE" sz="1900" dirty="0" err="1">
                <a:latin typeface="Segoe UI" panose="020B0502040204020203" pitchFamily="34" charset="0"/>
              </a:rPr>
              <a:t>d’énergie</a:t>
            </a:r>
            <a:r>
              <a:rPr lang="nl-BE" sz="1900" dirty="0">
                <a:latin typeface="Segoe UI" panose="020B0502040204020203" pitchFamily="34" charset="0"/>
              </a:rPr>
              <a:t>.</a:t>
            </a:r>
            <a:br>
              <a:rPr lang="nl-BE" sz="1900" dirty="0">
                <a:latin typeface="Segoe UI" panose="020B0502040204020203" pitchFamily="34" charset="0"/>
              </a:rPr>
            </a:br>
            <a:endParaRPr lang="fr-BE" dirty="0"/>
          </a:p>
        </p:txBody>
      </p:sp>
      <p:sp>
        <p:nvSpPr>
          <p:cNvPr id="4" name="Espace réservé du numéro de diapositive 3"/>
          <p:cNvSpPr>
            <a:spLocks noGrp="1"/>
          </p:cNvSpPr>
          <p:nvPr>
            <p:ph type="sldNum" sz="quarter" idx="5"/>
          </p:nvPr>
        </p:nvSpPr>
        <p:spPr/>
        <p:txBody>
          <a:bodyPr/>
          <a:lstStyle/>
          <a:p>
            <a:fld id="{9064EF62-FF90-4876-80E7-0EEBCDC16D3D}" type="slidenum">
              <a:rPr lang="fr-BE" smtClean="0"/>
              <a:t>8</a:t>
            </a:fld>
            <a:endParaRPr lang="fr-BE"/>
          </a:p>
        </p:txBody>
      </p:sp>
    </p:spTree>
    <p:extLst>
      <p:ext uri="{BB962C8B-B14F-4D97-AF65-F5344CB8AC3E}">
        <p14:creationId xmlns:p14="http://schemas.microsoft.com/office/powerpoint/2010/main" val="2119940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Source : https://www.connaissancedesenergies.org/bp-statistical-review-world-energy-2021-les-chiffres-cles-de-lenergie-dans-le-monde-240426</a:t>
            </a:r>
          </a:p>
        </p:txBody>
      </p:sp>
      <p:sp>
        <p:nvSpPr>
          <p:cNvPr id="4" name="Espace réservé du numéro de diapositive 3"/>
          <p:cNvSpPr>
            <a:spLocks noGrp="1"/>
          </p:cNvSpPr>
          <p:nvPr>
            <p:ph type="sldNum" sz="quarter" idx="5"/>
          </p:nvPr>
        </p:nvSpPr>
        <p:spPr/>
        <p:txBody>
          <a:bodyPr/>
          <a:lstStyle/>
          <a:p>
            <a:fld id="{9064EF62-FF90-4876-80E7-0EEBCDC16D3D}" type="slidenum">
              <a:rPr lang="fr-BE" smtClean="0"/>
              <a:t>9</a:t>
            </a:fld>
            <a:endParaRPr lang="fr-BE"/>
          </a:p>
        </p:txBody>
      </p:sp>
    </p:spTree>
    <p:extLst>
      <p:ext uri="{BB962C8B-B14F-4D97-AF65-F5344CB8AC3E}">
        <p14:creationId xmlns:p14="http://schemas.microsoft.com/office/powerpoint/2010/main" val="184162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fr-FR"/>
              <a:t>Modifiez le style du titre</a:t>
            </a:r>
            <a:endParaRPr lang="en-US"/>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lvl1pPr>
              <a:defRPr>
                <a:solidFill>
                  <a:srgbClr val="FFFFFF"/>
                </a:solidFill>
              </a:defRPr>
            </a:lvl1pPr>
          </a:lstStyle>
          <a:p>
            <a:fld id="{C4DA84D8-8794-443F-9E28-2AEB36BF3896}" type="datetimeFigureOut">
              <a:rPr lang="fr-BE" smtClean="0"/>
              <a:t>03-12-24</a:t>
            </a:fld>
            <a:endParaRPr lang="fr-BE"/>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fr-BE"/>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A14B795-E760-4573-93EA-7CDE37D9E304}" type="slidenum">
              <a:rPr lang="fr-BE" smtClean="0"/>
              <a:t>‹nr.›</a:t>
            </a:fld>
            <a:endParaRPr lang="fr-BE"/>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988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4DA84D8-8794-443F-9E28-2AEB36BF3896}" type="datetimeFigureOut">
              <a:rPr lang="fr-BE" smtClean="0"/>
              <a:t>03-12-24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3405699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4DA84D8-8794-443F-9E28-2AEB36BF3896}" type="datetimeFigureOut">
              <a:rPr lang="fr-BE" smtClean="0"/>
              <a:t>03-12-24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3471302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rgbClr val="1895CE"/>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fr-FR"/>
              <a:t>Modifiez le style du titre</a:t>
            </a:r>
            <a:endParaRPr lang="en-US"/>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lvl1pPr>
              <a:defRPr>
                <a:solidFill>
                  <a:srgbClr val="FFFFFF"/>
                </a:solidFill>
              </a:defRPr>
            </a:lvl1pPr>
          </a:lstStyle>
          <a:p>
            <a:fld id="{C4DA84D8-8794-443F-9E28-2AEB36BF3896}" type="datetimeFigureOut">
              <a:rPr lang="fr-BE" smtClean="0"/>
              <a:t>03-12-24</a:t>
            </a:fld>
            <a:endParaRPr lang="fr-BE"/>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fr-BE"/>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A14B795-E760-4573-93EA-7CDE37D9E304}" type="slidenum">
              <a:rPr lang="fr-BE" smtClean="0"/>
              <a:t>‹nr.›</a:t>
            </a:fld>
            <a:endParaRPr lang="fr-BE"/>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2045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lvl1pPr>
              <a:spcBef>
                <a:spcPts val="1000"/>
              </a:spcBef>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4DA84D8-8794-443F-9E28-2AEB36BF3896}" type="datetimeFigureOut">
              <a:rPr lang="fr-BE" smtClean="0"/>
              <a:t>03-12-24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3842842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fr-FR"/>
              <a:t>Modifiez le style du titre</a:t>
            </a:r>
            <a:endParaRPr lang="en-US"/>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DA84D8-8794-443F-9E28-2AEB36BF3896}" type="datetimeFigureOut">
              <a:rPr lang="fr-BE" smtClean="0"/>
              <a:t>03-12-24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‹nr.›</a:t>
            </a:fld>
            <a:endParaRPr lang="fr-BE"/>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35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C4DA84D8-8794-443F-9E28-2AEB36BF3896}" type="datetimeFigureOut">
              <a:rPr lang="fr-BE" smtClean="0"/>
              <a:t>03-12-24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2020060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C4DA84D8-8794-443F-9E28-2AEB36BF3896}" type="datetimeFigureOut">
              <a:rPr lang="fr-BE" smtClean="0"/>
              <a:t>03-12-24</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2701567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C4DA84D8-8794-443F-9E28-2AEB36BF3896}" type="datetimeFigureOut">
              <a:rPr lang="fr-BE" smtClean="0"/>
              <a:t>03-12-24</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3985950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DA84D8-8794-443F-9E28-2AEB36BF3896}" type="datetimeFigureOut">
              <a:rPr lang="fr-BE" smtClean="0"/>
              <a:t>03-12-24</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3566823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fr-FR"/>
              <a:t>Modifiez le style du titre</a:t>
            </a:r>
            <a:endParaRPr lang="en-US"/>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4DA84D8-8794-443F-9E28-2AEB36BF3896}" type="datetimeFigureOut">
              <a:rPr lang="fr-BE" smtClean="0"/>
              <a:t>03-12-24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870209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lvl1pPr>
              <a:spcBef>
                <a:spcPts val="1000"/>
              </a:spcBef>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4DA84D8-8794-443F-9E28-2AEB36BF3896}" type="datetimeFigureOut">
              <a:rPr lang="fr-BE" smtClean="0"/>
              <a:t>03-12-24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2304595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fr-FR"/>
              <a:t>Modifiez le style du titre</a:t>
            </a:r>
            <a:endParaRPr lang="en-US"/>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4DA84D8-8794-443F-9E28-2AEB36BF3896}" type="datetimeFigureOut">
              <a:rPr lang="fr-BE" smtClean="0"/>
              <a:t>03-12-24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2463831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4DA84D8-8794-443F-9E28-2AEB36BF3896}" type="datetimeFigureOut">
              <a:rPr lang="fr-BE" smtClean="0"/>
              <a:t>03-12-24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2020525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4DA84D8-8794-443F-9E28-2AEB36BF3896}" type="datetimeFigureOut">
              <a:rPr lang="fr-BE" smtClean="0"/>
              <a:t>03-12-24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4012049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rgbClr val="9EC83E"/>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fr-FR"/>
              <a:t>Modifiez le style du titre</a:t>
            </a:r>
            <a:endParaRPr lang="en-US"/>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lvl1pPr>
              <a:defRPr>
                <a:solidFill>
                  <a:srgbClr val="FFFFFF"/>
                </a:solidFill>
              </a:defRPr>
            </a:lvl1pPr>
          </a:lstStyle>
          <a:p>
            <a:fld id="{C4DA84D8-8794-443F-9E28-2AEB36BF3896}" type="datetimeFigureOut">
              <a:rPr lang="fr-BE" smtClean="0"/>
              <a:t>03-12-24</a:t>
            </a:fld>
            <a:endParaRPr lang="fr-BE"/>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fr-BE"/>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A14B795-E760-4573-93EA-7CDE37D9E304}" type="slidenum">
              <a:rPr lang="fr-BE" smtClean="0"/>
              <a:t>‹nr.›</a:t>
            </a:fld>
            <a:endParaRPr lang="fr-BE"/>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065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lvl1pPr>
              <a:spcBef>
                <a:spcPts val="1000"/>
              </a:spcBef>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4DA84D8-8794-443F-9E28-2AEB36BF3896}" type="datetimeFigureOut">
              <a:rPr lang="fr-BE" smtClean="0"/>
              <a:t>03-12-24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3008983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fr-FR"/>
              <a:t>Modifiez le style du titre</a:t>
            </a:r>
            <a:endParaRPr lang="en-US"/>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DA84D8-8794-443F-9E28-2AEB36BF3896}" type="datetimeFigureOut">
              <a:rPr lang="fr-BE" smtClean="0"/>
              <a:t>03-12-24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‹nr.›</a:t>
            </a:fld>
            <a:endParaRPr lang="fr-BE"/>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5407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C4DA84D8-8794-443F-9E28-2AEB36BF3896}" type="datetimeFigureOut">
              <a:rPr lang="fr-BE" smtClean="0"/>
              <a:t>03-12-24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7716130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C4DA84D8-8794-443F-9E28-2AEB36BF3896}" type="datetimeFigureOut">
              <a:rPr lang="fr-BE" smtClean="0"/>
              <a:t>03-12-24</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15881994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C4DA84D8-8794-443F-9E28-2AEB36BF3896}" type="datetimeFigureOut">
              <a:rPr lang="fr-BE" smtClean="0"/>
              <a:t>03-12-24</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26930930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DA84D8-8794-443F-9E28-2AEB36BF3896}" type="datetimeFigureOut">
              <a:rPr lang="fr-BE" smtClean="0"/>
              <a:t>03-12-24</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2001552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fr-FR"/>
              <a:t>Modifiez le style du titre</a:t>
            </a:r>
            <a:endParaRPr lang="en-US"/>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DA84D8-8794-443F-9E28-2AEB36BF3896}" type="datetimeFigureOut">
              <a:rPr lang="fr-BE" smtClean="0"/>
              <a:t>03-12-24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‹nr.›</a:t>
            </a:fld>
            <a:endParaRPr lang="fr-BE"/>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02284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fr-FR"/>
              <a:t>Modifiez le style du titre</a:t>
            </a:r>
            <a:endParaRPr lang="en-US"/>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4DA84D8-8794-443F-9E28-2AEB36BF3896}" type="datetimeFigureOut">
              <a:rPr lang="fr-BE" smtClean="0"/>
              <a:t>03-12-24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32233432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fr-FR"/>
              <a:t>Modifiez le style du titre</a:t>
            </a:r>
            <a:endParaRPr lang="en-US"/>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4DA84D8-8794-443F-9E28-2AEB36BF3896}" type="datetimeFigureOut">
              <a:rPr lang="fr-BE" smtClean="0"/>
              <a:t>03-12-24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19188890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4DA84D8-8794-443F-9E28-2AEB36BF3896}" type="datetimeFigureOut">
              <a:rPr lang="fr-BE" smtClean="0"/>
              <a:t>03-12-24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35994042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4DA84D8-8794-443F-9E28-2AEB36BF3896}" type="datetimeFigureOut">
              <a:rPr lang="fr-BE" smtClean="0"/>
              <a:t>03-12-24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15083258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ln w="15875">
                  <a:solidFill>
                    <a:schemeClr val="bg1"/>
                  </a:solidFill>
                </a:ln>
                <a:solidFill>
                  <a:schemeClr val="accent1"/>
                </a:solidFill>
                <a:effectLst>
                  <a:outerShdw dist="38100" dir="2700000" algn="tl" rotWithShape="0">
                    <a:schemeClr val="accent1"/>
                  </a:outerShdw>
                </a:effectLst>
              </a:defRPr>
            </a:lvl1pPr>
          </a:lstStyle>
          <a:p>
            <a:r>
              <a:rPr lang="fr-FR"/>
              <a:t>Modifiez le style du titre</a:t>
            </a:r>
            <a:endParaRPr lang="en-US"/>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accent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lvl1pPr>
              <a:defRPr>
                <a:solidFill>
                  <a:schemeClr val="accent1"/>
                </a:solidFill>
              </a:defRPr>
            </a:lvl1pPr>
          </a:lstStyle>
          <a:p>
            <a:fld id="{C4DA84D8-8794-443F-9E28-2AEB36BF3896}" type="datetimeFigureOut">
              <a:rPr lang="fr-BE" smtClean="0"/>
              <a:t>03-12-24</a:t>
            </a:fld>
            <a:endParaRPr lang="fr-BE"/>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fr-BE"/>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CA14B795-E760-4573-93EA-7CDE37D9E304}" type="slidenum">
              <a:rPr lang="fr-BE" smtClean="0"/>
              <a:t>‹nr.›</a:t>
            </a:fld>
            <a:endParaRPr lang="fr-BE"/>
          </a:p>
        </p:txBody>
      </p:sp>
      <p:cxnSp>
        <p:nvCxnSpPr>
          <p:cNvPr id="8" name="Straight Connector 7"/>
          <p:cNvCxnSpPr/>
          <p:nvPr/>
        </p:nvCxnSpPr>
        <p:spPr>
          <a:xfrm>
            <a:off x="1483995" y="3733800"/>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1144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lvl1pPr>
              <a:spcBef>
                <a:spcPts val="1000"/>
              </a:spcBef>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4DA84D8-8794-443F-9E28-2AEB36BF3896}" type="datetimeFigureOut">
              <a:rPr lang="fr-BE" smtClean="0"/>
              <a:t>03-12-24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31919222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lang="en-US" sz="6000" b="1" kern="1200" cap="all" baseline="0" dirty="0">
                <a:ln w="15875">
                  <a:solidFill>
                    <a:schemeClr val="bg1"/>
                  </a:solidFill>
                </a:ln>
                <a:solidFill>
                  <a:schemeClr val="accent1"/>
                </a:solidFill>
                <a:effectLst>
                  <a:outerShdw dist="38100" dir="2700000" algn="tl" rotWithShape="0">
                    <a:schemeClr val="accent1"/>
                  </a:outerShdw>
                </a:effectLst>
                <a:latin typeface="+mj-lt"/>
                <a:ea typeface="+mj-ea"/>
                <a:cs typeface="+mj-cs"/>
              </a:defRPr>
            </a:lvl1pPr>
          </a:lstStyle>
          <a:p>
            <a:r>
              <a:rPr lang="fr-FR"/>
              <a:t>Modifiez le style du titre</a:t>
            </a:r>
            <a:endParaRPr lang="en-US"/>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DA84D8-8794-443F-9E28-2AEB36BF3896}" type="datetimeFigureOut">
              <a:rPr lang="fr-BE" smtClean="0"/>
              <a:t>03-12-24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‹nr.›</a:t>
            </a:fld>
            <a:endParaRPr lang="fr-BE"/>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4867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C4DA84D8-8794-443F-9E28-2AEB36BF3896}" type="datetimeFigureOut">
              <a:rPr lang="fr-BE" smtClean="0"/>
              <a:t>03-12-24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30222749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C4DA84D8-8794-443F-9E28-2AEB36BF3896}" type="datetimeFigureOut">
              <a:rPr lang="fr-BE" smtClean="0"/>
              <a:t>03-12-24</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4898093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C4DA84D8-8794-443F-9E28-2AEB36BF3896}" type="datetimeFigureOut">
              <a:rPr lang="fr-BE" smtClean="0"/>
              <a:t>03-12-24</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2106684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C4DA84D8-8794-443F-9E28-2AEB36BF3896}" type="datetimeFigureOut">
              <a:rPr lang="fr-BE" smtClean="0"/>
              <a:t>03-12-24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1712002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DA84D8-8794-443F-9E28-2AEB36BF3896}" type="datetimeFigureOut">
              <a:rPr lang="fr-BE" smtClean="0"/>
              <a:t>03-12-24</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22556121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fr-FR"/>
              <a:t>Modifiez le style du titre</a:t>
            </a:r>
            <a:endParaRPr lang="en-US"/>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4DA84D8-8794-443F-9E28-2AEB36BF3896}" type="datetimeFigureOut">
              <a:rPr lang="fr-BE" smtClean="0"/>
              <a:t>03-12-24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773903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fr-FR"/>
              <a:t>Modifiez le style du titre</a:t>
            </a:r>
            <a:endParaRPr lang="en-US"/>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4DA84D8-8794-443F-9E28-2AEB36BF3896}" type="datetimeFigureOut">
              <a:rPr lang="fr-BE" smtClean="0"/>
              <a:t>03-12-24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28899075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4DA84D8-8794-443F-9E28-2AEB36BF3896}" type="datetimeFigureOut">
              <a:rPr lang="fr-BE" smtClean="0"/>
              <a:t>03-12-24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11841363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4DA84D8-8794-443F-9E28-2AEB36BF3896}" type="datetimeFigureOut">
              <a:rPr lang="fr-BE" smtClean="0"/>
              <a:t>03-12-24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13191478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fr-FR"/>
              <a:t>Modifiez le style du titre</a:t>
            </a:r>
            <a:endParaRPr lang="en-US"/>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lvl1pPr>
              <a:defRPr>
                <a:solidFill>
                  <a:srgbClr val="FFFFFF"/>
                </a:solidFill>
              </a:defRPr>
            </a:lvl1pPr>
          </a:lstStyle>
          <a:p>
            <a:fld id="{C4DA84D8-8794-443F-9E28-2AEB36BF3896}" type="datetimeFigureOut">
              <a:rPr lang="fr-BE" smtClean="0"/>
              <a:t>03-12-24</a:t>
            </a:fld>
            <a:endParaRPr lang="fr-BE"/>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fr-BE"/>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A14B795-E760-4573-93EA-7CDE37D9E304}" type="slidenum">
              <a:rPr lang="fr-BE" smtClean="0"/>
              <a:t>‹nr.›</a:t>
            </a:fld>
            <a:endParaRPr lang="fr-BE"/>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502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lvl1pPr>
              <a:spcBef>
                <a:spcPts val="1000"/>
              </a:spcBef>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4DA84D8-8794-443F-9E28-2AEB36BF3896}" type="datetimeFigureOut">
              <a:rPr lang="fr-BE" smtClean="0"/>
              <a:t>03-12-24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8144158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fr-FR"/>
              <a:t>Modifiez le style du titre</a:t>
            </a:r>
            <a:endParaRPr lang="en-US"/>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DA84D8-8794-443F-9E28-2AEB36BF3896}" type="datetimeFigureOut">
              <a:rPr lang="fr-BE" smtClean="0"/>
              <a:t>03-12-24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‹nr.›</a:t>
            </a:fld>
            <a:endParaRPr lang="fr-BE"/>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0608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C4DA84D8-8794-443F-9E28-2AEB36BF3896}" type="datetimeFigureOut">
              <a:rPr lang="fr-BE" smtClean="0"/>
              <a:t>03-12-24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1815707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C4DA84D8-8794-443F-9E28-2AEB36BF3896}" type="datetimeFigureOut">
              <a:rPr lang="fr-BE" smtClean="0"/>
              <a:t>03-12-24</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2460526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C4DA84D8-8794-443F-9E28-2AEB36BF3896}" type="datetimeFigureOut">
              <a:rPr lang="fr-BE" smtClean="0"/>
              <a:t>03-12-24</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25037591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C4DA84D8-8794-443F-9E28-2AEB36BF3896}" type="datetimeFigureOut">
              <a:rPr lang="fr-BE" smtClean="0"/>
              <a:t>03-12-24</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22559603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DA84D8-8794-443F-9E28-2AEB36BF3896}" type="datetimeFigureOut">
              <a:rPr lang="fr-BE" smtClean="0"/>
              <a:t>03-12-24</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8312461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fr-FR"/>
              <a:t>Modifiez le style du titre</a:t>
            </a:r>
            <a:endParaRPr lang="en-US"/>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4DA84D8-8794-443F-9E28-2AEB36BF3896}" type="datetimeFigureOut">
              <a:rPr lang="fr-BE" smtClean="0"/>
              <a:t>03-12-24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3755459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fr-FR"/>
              <a:t>Modifiez le style du titre</a:t>
            </a:r>
            <a:endParaRPr lang="en-US"/>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4DA84D8-8794-443F-9E28-2AEB36BF3896}" type="datetimeFigureOut">
              <a:rPr lang="fr-BE" smtClean="0"/>
              <a:t>03-12-24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18609937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4DA84D8-8794-443F-9E28-2AEB36BF3896}" type="datetimeFigureOut">
              <a:rPr lang="fr-BE" smtClean="0"/>
              <a:t>03-12-24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25469645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4DA84D8-8794-443F-9E28-2AEB36BF3896}" type="datetimeFigureOut">
              <a:rPr lang="fr-BE" smtClean="0"/>
              <a:t>03-12-24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17041274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ln w="15875">
                  <a:solidFill>
                    <a:schemeClr val="bg1"/>
                  </a:solidFill>
                </a:ln>
                <a:solidFill>
                  <a:schemeClr val="accent1"/>
                </a:solidFill>
                <a:effectLst>
                  <a:outerShdw dist="38100" dir="2700000" algn="tl" rotWithShape="0">
                    <a:schemeClr val="accent1"/>
                  </a:outerShdw>
                </a:effectLst>
              </a:defRPr>
            </a:lvl1pPr>
          </a:lstStyle>
          <a:p>
            <a:r>
              <a:rPr lang="fr-FR"/>
              <a:t>Modifiez le style du titre</a:t>
            </a:r>
            <a:endParaRPr lang="en-US"/>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accent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lvl1pPr>
              <a:defRPr>
                <a:solidFill>
                  <a:schemeClr val="accent1"/>
                </a:solidFill>
              </a:defRPr>
            </a:lvl1pPr>
          </a:lstStyle>
          <a:p>
            <a:fld id="{C4DA84D8-8794-443F-9E28-2AEB36BF3896}" type="datetimeFigureOut">
              <a:rPr lang="fr-BE" smtClean="0"/>
              <a:t>03-12-24</a:t>
            </a:fld>
            <a:endParaRPr lang="fr-BE"/>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fr-BE"/>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CA14B795-E760-4573-93EA-7CDE37D9E304}" type="slidenum">
              <a:rPr lang="fr-BE" smtClean="0"/>
              <a:t>‹nr.›</a:t>
            </a:fld>
            <a:endParaRPr lang="fr-BE"/>
          </a:p>
        </p:txBody>
      </p:sp>
      <p:cxnSp>
        <p:nvCxnSpPr>
          <p:cNvPr id="8" name="Straight Connector 7"/>
          <p:cNvCxnSpPr/>
          <p:nvPr/>
        </p:nvCxnSpPr>
        <p:spPr>
          <a:xfrm>
            <a:off x="1483995" y="3733800"/>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46744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lvl1pPr>
              <a:spcBef>
                <a:spcPts val="1000"/>
              </a:spcBef>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4DA84D8-8794-443F-9E28-2AEB36BF3896}" type="datetimeFigureOut">
              <a:rPr lang="fr-BE" smtClean="0"/>
              <a:t>03-12-24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12197744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lang="en-US" sz="6000" b="1" kern="1200" cap="all" baseline="0" dirty="0">
                <a:ln w="15875">
                  <a:solidFill>
                    <a:schemeClr val="bg1"/>
                  </a:solidFill>
                </a:ln>
                <a:solidFill>
                  <a:schemeClr val="accent1"/>
                </a:solidFill>
                <a:effectLst>
                  <a:outerShdw dist="38100" dir="2700000" algn="tl" rotWithShape="0">
                    <a:schemeClr val="accent1"/>
                  </a:outerShdw>
                </a:effectLst>
                <a:latin typeface="+mj-lt"/>
                <a:ea typeface="+mj-ea"/>
                <a:cs typeface="+mj-cs"/>
              </a:defRPr>
            </a:lvl1pPr>
          </a:lstStyle>
          <a:p>
            <a:r>
              <a:rPr lang="fr-FR"/>
              <a:t>Modifiez le style du titre</a:t>
            </a:r>
            <a:endParaRPr lang="en-US"/>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DA84D8-8794-443F-9E28-2AEB36BF3896}" type="datetimeFigureOut">
              <a:rPr lang="fr-BE" smtClean="0"/>
              <a:t>03-12-24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‹nr.›</a:t>
            </a:fld>
            <a:endParaRPr lang="fr-BE"/>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06441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C4DA84D8-8794-443F-9E28-2AEB36BF3896}" type="datetimeFigureOut">
              <a:rPr lang="fr-BE" smtClean="0"/>
              <a:t>03-12-24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1887359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C4DA84D8-8794-443F-9E28-2AEB36BF3896}" type="datetimeFigureOut">
              <a:rPr lang="fr-BE" smtClean="0"/>
              <a:t>03-12-24</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3811363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C4DA84D8-8794-443F-9E28-2AEB36BF3896}" type="datetimeFigureOut">
              <a:rPr lang="fr-BE" smtClean="0"/>
              <a:t>03-12-24</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24141408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C4DA84D8-8794-443F-9E28-2AEB36BF3896}" type="datetimeFigureOut">
              <a:rPr lang="fr-BE" smtClean="0"/>
              <a:t>03-12-24</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694868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DA84D8-8794-443F-9E28-2AEB36BF3896}" type="datetimeFigureOut">
              <a:rPr lang="fr-BE" smtClean="0"/>
              <a:t>03-12-24</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5138247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fr-FR"/>
              <a:t>Modifiez le style du titre</a:t>
            </a:r>
            <a:endParaRPr lang="en-US"/>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4DA84D8-8794-443F-9E28-2AEB36BF3896}" type="datetimeFigureOut">
              <a:rPr lang="fr-BE" smtClean="0"/>
              <a:t>03-12-24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19382259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fr-FR"/>
              <a:t>Modifiez le style du titre</a:t>
            </a:r>
            <a:endParaRPr lang="en-US"/>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4DA84D8-8794-443F-9E28-2AEB36BF3896}" type="datetimeFigureOut">
              <a:rPr lang="fr-BE" smtClean="0"/>
              <a:t>03-12-24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10873136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4DA84D8-8794-443F-9E28-2AEB36BF3896}" type="datetimeFigureOut">
              <a:rPr lang="fr-BE" smtClean="0"/>
              <a:t>03-12-24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26174071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4DA84D8-8794-443F-9E28-2AEB36BF3896}" type="datetimeFigureOut">
              <a:rPr lang="fr-BE" smtClean="0"/>
              <a:t>03-12-24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34471317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rgbClr val="9EC83E"/>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fr-FR"/>
              <a:t>Modifiez le style du titre</a:t>
            </a:r>
            <a:endParaRPr lang="en-US"/>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lvl1pPr>
              <a:defRPr>
                <a:solidFill>
                  <a:srgbClr val="FFFFFF"/>
                </a:solidFill>
              </a:defRPr>
            </a:lvl1pPr>
          </a:lstStyle>
          <a:p>
            <a:fld id="{C4DA84D8-8794-443F-9E28-2AEB36BF3896}" type="datetimeFigureOut">
              <a:rPr lang="fr-BE" smtClean="0"/>
              <a:t>03-12-24</a:t>
            </a:fld>
            <a:endParaRPr lang="fr-BE"/>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fr-BE"/>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A14B795-E760-4573-93EA-7CDE37D9E304}" type="slidenum">
              <a:rPr lang="fr-BE" smtClean="0"/>
              <a:t>‹nr.›</a:t>
            </a:fld>
            <a:endParaRPr lang="fr-BE"/>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498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lvl1pPr>
              <a:spcBef>
                <a:spcPts val="1000"/>
              </a:spcBef>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4DA84D8-8794-443F-9E28-2AEB36BF3896}" type="datetimeFigureOut">
              <a:rPr lang="fr-BE" smtClean="0"/>
              <a:t>03-12-24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41149237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fr-FR"/>
              <a:t>Modifiez le style du titre</a:t>
            </a:r>
            <a:endParaRPr lang="en-US"/>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DA84D8-8794-443F-9E28-2AEB36BF3896}" type="datetimeFigureOut">
              <a:rPr lang="fr-BE" smtClean="0"/>
              <a:t>03-12-24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‹nr.›</a:t>
            </a:fld>
            <a:endParaRPr lang="fr-BE"/>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768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DA84D8-8794-443F-9E28-2AEB36BF3896}" type="datetimeFigureOut">
              <a:rPr lang="fr-BE" smtClean="0"/>
              <a:t>03-12-24</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20766064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C4DA84D8-8794-443F-9E28-2AEB36BF3896}" type="datetimeFigureOut">
              <a:rPr lang="fr-BE" smtClean="0"/>
              <a:t>03-12-24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9501867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C4DA84D8-8794-443F-9E28-2AEB36BF3896}" type="datetimeFigureOut">
              <a:rPr lang="fr-BE" smtClean="0"/>
              <a:t>03-12-24</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28648123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C4DA84D8-8794-443F-9E28-2AEB36BF3896}" type="datetimeFigureOut">
              <a:rPr lang="fr-BE" smtClean="0"/>
              <a:t>03-12-24</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21600862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DA84D8-8794-443F-9E28-2AEB36BF3896}" type="datetimeFigureOut">
              <a:rPr lang="fr-BE" smtClean="0"/>
              <a:t>03-12-24</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12583180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fr-FR"/>
              <a:t>Modifiez le style du titre</a:t>
            </a:r>
            <a:endParaRPr lang="en-US"/>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4DA84D8-8794-443F-9E28-2AEB36BF3896}" type="datetimeFigureOut">
              <a:rPr lang="fr-BE" smtClean="0"/>
              <a:t>03-12-24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17421945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fr-FR"/>
              <a:t>Modifiez le style du titre</a:t>
            </a:r>
            <a:endParaRPr lang="en-US"/>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4DA84D8-8794-443F-9E28-2AEB36BF3896}" type="datetimeFigureOut">
              <a:rPr lang="fr-BE" smtClean="0"/>
              <a:t>03-12-24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22441166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4DA84D8-8794-443F-9E28-2AEB36BF3896}" type="datetimeFigureOut">
              <a:rPr lang="fr-BE" smtClean="0"/>
              <a:t>03-12-24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11559432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4DA84D8-8794-443F-9E28-2AEB36BF3896}" type="datetimeFigureOut">
              <a:rPr lang="fr-BE" smtClean="0"/>
              <a:t>03-12-24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69758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fr-FR"/>
              <a:t>Modifiez le style du titre</a:t>
            </a:r>
            <a:endParaRPr lang="en-US"/>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4DA84D8-8794-443F-9E28-2AEB36BF3896}" type="datetimeFigureOut">
              <a:rPr lang="fr-BE" smtClean="0"/>
              <a:t>03-12-24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4155959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fr-FR"/>
              <a:t>Modifiez le style du titre</a:t>
            </a:r>
            <a:endParaRPr lang="en-US"/>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4DA84D8-8794-443F-9E28-2AEB36BF3896}" type="datetimeFigureOut">
              <a:rPr lang="fr-BE" smtClean="0"/>
              <a:t>03-12-24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A14B795-E760-4573-93EA-7CDE37D9E304}" type="slidenum">
              <a:rPr lang="fr-BE" smtClean="0"/>
              <a:t>‹nr.›</a:t>
            </a:fld>
            <a:endParaRPr lang="fr-BE"/>
          </a:p>
        </p:txBody>
      </p:sp>
    </p:spTree>
    <p:extLst>
      <p:ext uri="{BB962C8B-B14F-4D97-AF65-F5344CB8AC3E}">
        <p14:creationId xmlns:p14="http://schemas.microsoft.com/office/powerpoint/2010/main" val="1634236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EC83E"/>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C4DA84D8-8794-443F-9E28-2AEB36BF3896}" type="datetimeFigureOut">
              <a:rPr lang="fr-BE" smtClean="0"/>
              <a:t>03-12-24</a:t>
            </a:fld>
            <a:endParaRPr lang="fr-BE"/>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fr-BE"/>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CA14B795-E760-4573-93EA-7CDE37D9E304}" type="slidenum">
              <a:rPr lang="fr-BE" smtClean="0"/>
              <a:t>‹nr.›</a:t>
            </a:fld>
            <a:endParaRPr lang="fr-BE"/>
          </a:p>
        </p:txBody>
      </p:sp>
    </p:spTree>
    <p:extLst>
      <p:ext uri="{BB962C8B-B14F-4D97-AF65-F5344CB8AC3E}">
        <p14:creationId xmlns:p14="http://schemas.microsoft.com/office/powerpoint/2010/main" val="18825377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4000" kern="1200">
          <a:solidFill>
            <a:srgbClr val="9EC83E"/>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rgbClr val="9EC83E"/>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rgbClr val="9EC83E"/>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rgbClr val="9EC83E"/>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rgbClr val="9EC83E"/>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rgbClr val="9EC83E"/>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895CE"/>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C4DA84D8-8794-443F-9E28-2AEB36BF3896}" type="datetimeFigureOut">
              <a:rPr lang="fr-BE" smtClean="0"/>
              <a:t>03-12-24</a:t>
            </a:fld>
            <a:endParaRPr lang="fr-BE"/>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fr-BE"/>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CA14B795-E760-4573-93EA-7CDE37D9E304}" type="slidenum">
              <a:rPr lang="fr-BE" smtClean="0"/>
              <a:t>‹nr.›</a:t>
            </a:fld>
            <a:endParaRPr lang="fr-BE"/>
          </a:p>
        </p:txBody>
      </p:sp>
    </p:spTree>
    <p:extLst>
      <p:ext uri="{BB962C8B-B14F-4D97-AF65-F5344CB8AC3E}">
        <p14:creationId xmlns:p14="http://schemas.microsoft.com/office/powerpoint/2010/main" val="36497062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4000" kern="1200">
          <a:solidFill>
            <a:srgbClr val="1895CE"/>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rgbClr val="1895CE"/>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rgbClr val="1895CE"/>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rgbClr val="1895CE"/>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rgbClr val="1895CE"/>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rgbClr val="1895CE"/>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9EC83E"/>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C4DA84D8-8794-443F-9E28-2AEB36BF3896}" type="datetimeFigureOut">
              <a:rPr lang="fr-BE" smtClean="0"/>
              <a:t>03-12-24</a:t>
            </a:fld>
            <a:endParaRPr lang="fr-BE"/>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fr-BE"/>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CA14B795-E760-4573-93EA-7CDE37D9E304}" type="slidenum">
              <a:rPr lang="fr-BE" smtClean="0"/>
              <a:t>‹nr.›</a:t>
            </a:fld>
            <a:endParaRPr lang="fr-BE"/>
          </a:p>
        </p:txBody>
      </p:sp>
    </p:spTree>
    <p:extLst>
      <p:ext uri="{BB962C8B-B14F-4D97-AF65-F5344CB8AC3E}">
        <p14:creationId xmlns:p14="http://schemas.microsoft.com/office/powerpoint/2010/main" val="201491974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4000" kern="1200">
          <a:solidFill>
            <a:srgbClr val="9EC83E"/>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rgbClr val="9EC83E"/>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rgbClr val="9EC83E"/>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rgbClr val="9EC83E"/>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rgbClr val="9EC83E"/>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rgbClr val="9EC83E"/>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72C52"/>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C4DA84D8-8794-443F-9E28-2AEB36BF3896}" type="datetimeFigureOut">
              <a:rPr lang="fr-BE" smtClean="0"/>
              <a:t>03-12-24</a:t>
            </a:fld>
            <a:endParaRPr lang="fr-BE"/>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fr-BE"/>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CA14B795-E760-4573-93EA-7CDE37D9E304}" type="slidenum">
              <a:rPr lang="fr-BE" smtClean="0"/>
              <a:t>‹nr.›</a:t>
            </a:fld>
            <a:endParaRPr lang="fr-BE"/>
          </a:p>
        </p:txBody>
      </p:sp>
    </p:spTree>
    <p:extLst>
      <p:ext uri="{BB962C8B-B14F-4D97-AF65-F5344CB8AC3E}">
        <p14:creationId xmlns:p14="http://schemas.microsoft.com/office/powerpoint/2010/main" val="326017327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sz="4000" kern="1200">
          <a:solidFill>
            <a:srgbClr val="E72C52"/>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rgbClr val="E72C52"/>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rgbClr val="E72C52"/>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rgbClr val="E72C52"/>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rgbClr val="E72C52"/>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rgbClr val="E72C52"/>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1895CE"/>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C4DA84D8-8794-443F-9E28-2AEB36BF3896}" type="datetimeFigureOut">
              <a:rPr lang="fr-BE" smtClean="0"/>
              <a:t>03-12-24</a:t>
            </a:fld>
            <a:endParaRPr lang="fr-BE"/>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fr-BE"/>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CA14B795-E760-4573-93EA-7CDE37D9E304}" type="slidenum">
              <a:rPr lang="fr-BE" smtClean="0"/>
              <a:t>‹nr.›</a:t>
            </a:fld>
            <a:endParaRPr lang="fr-BE"/>
          </a:p>
        </p:txBody>
      </p:sp>
    </p:spTree>
    <p:extLst>
      <p:ext uri="{BB962C8B-B14F-4D97-AF65-F5344CB8AC3E}">
        <p14:creationId xmlns:p14="http://schemas.microsoft.com/office/powerpoint/2010/main" val="361346862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85800" rtl="0" eaLnBrk="1" latinLnBrk="0" hangingPunct="1">
        <a:lnSpc>
          <a:spcPct val="90000"/>
        </a:lnSpc>
        <a:spcBef>
          <a:spcPct val="0"/>
        </a:spcBef>
        <a:buNone/>
        <a:defRPr sz="4000" kern="1200">
          <a:solidFill>
            <a:srgbClr val="1895CE"/>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rgbClr val="1895CE"/>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rgbClr val="1895CE"/>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rgbClr val="1895CE"/>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rgbClr val="1895CE"/>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rgbClr val="1895CE"/>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E72C52"/>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C4DA84D8-8794-443F-9E28-2AEB36BF3896}" type="datetimeFigureOut">
              <a:rPr lang="fr-BE" smtClean="0"/>
              <a:t>03-12-24</a:t>
            </a:fld>
            <a:endParaRPr lang="fr-BE"/>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fr-BE"/>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CA14B795-E760-4573-93EA-7CDE37D9E304}" type="slidenum">
              <a:rPr lang="fr-BE" smtClean="0"/>
              <a:t>‹nr.›</a:t>
            </a:fld>
            <a:endParaRPr lang="fr-BE"/>
          </a:p>
        </p:txBody>
      </p:sp>
    </p:spTree>
    <p:extLst>
      <p:ext uri="{BB962C8B-B14F-4D97-AF65-F5344CB8AC3E}">
        <p14:creationId xmlns:p14="http://schemas.microsoft.com/office/powerpoint/2010/main" val="90126430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685800" rtl="0" eaLnBrk="1" latinLnBrk="0" hangingPunct="1">
        <a:lnSpc>
          <a:spcPct val="90000"/>
        </a:lnSpc>
        <a:spcBef>
          <a:spcPct val="0"/>
        </a:spcBef>
        <a:buNone/>
        <a:defRPr sz="4000" kern="1200">
          <a:solidFill>
            <a:srgbClr val="E72C52"/>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rgbClr val="E72C52"/>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rgbClr val="E72C52"/>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rgbClr val="E72C52"/>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rgbClr val="E72C52"/>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rgbClr val="E72C52"/>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9EC83E"/>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C4DA84D8-8794-443F-9E28-2AEB36BF3896}" type="datetimeFigureOut">
              <a:rPr lang="fr-BE" smtClean="0"/>
              <a:t>03-12-24</a:t>
            </a:fld>
            <a:endParaRPr lang="fr-BE"/>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fr-BE"/>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CA14B795-E760-4573-93EA-7CDE37D9E304}" type="slidenum">
              <a:rPr lang="fr-BE" smtClean="0"/>
              <a:t>‹nr.›</a:t>
            </a:fld>
            <a:endParaRPr lang="fr-BE"/>
          </a:p>
        </p:txBody>
      </p:sp>
    </p:spTree>
    <p:extLst>
      <p:ext uri="{BB962C8B-B14F-4D97-AF65-F5344CB8AC3E}">
        <p14:creationId xmlns:p14="http://schemas.microsoft.com/office/powerpoint/2010/main" val="151852980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685800" rtl="0" eaLnBrk="1" latinLnBrk="0" hangingPunct="1">
        <a:lnSpc>
          <a:spcPct val="90000"/>
        </a:lnSpc>
        <a:spcBef>
          <a:spcPct val="0"/>
        </a:spcBef>
        <a:buNone/>
        <a:defRPr sz="4000" kern="1200">
          <a:solidFill>
            <a:srgbClr val="9EC83E"/>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rgbClr val="9EC83E"/>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rgbClr val="9EC83E"/>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rgbClr val="9EC83E"/>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rgbClr val="9EC83E"/>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rgbClr val="9EC83E"/>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5.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5.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4.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18" Type="http://schemas.openxmlformats.org/officeDocument/2006/relationships/image" Target="../media/image37.png"/><Relationship Id="rId3" Type="http://schemas.openxmlformats.org/officeDocument/2006/relationships/image" Target="../media/image22.png"/><Relationship Id="rId7" Type="http://schemas.openxmlformats.org/officeDocument/2006/relationships/image" Target="../media/image26.svg"/><Relationship Id="rId12" Type="http://schemas.openxmlformats.org/officeDocument/2006/relationships/image" Target="../media/image31.png"/><Relationship Id="rId17" Type="http://schemas.openxmlformats.org/officeDocument/2006/relationships/image" Target="../media/image36.svg"/><Relationship Id="rId2" Type="http://schemas.openxmlformats.org/officeDocument/2006/relationships/notesSlide" Target="../notesSlides/notesSlide25.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24.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5" Type="http://schemas.openxmlformats.org/officeDocument/2006/relationships/image" Target="../media/image34.svg"/><Relationship Id="rId10" Type="http://schemas.openxmlformats.org/officeDocument/2006/relationships/image" Target="../media/image29.png"/><Relationship Id="rId19" Type="http://schemas.openxmlformats.org/officeDocument/2006/relationships/image" Target="../media/image38.svg"/><Relationship Id="rId4" Type="http://schemas.openxmlformats.org/officeDocument/2006/relationships/image" Target="../media/image23.png"/><Relationship Id="rId9" Type="http://schemas.openxmlformats.org/officeDocument/2006/relationships/image" Target="../media/image28.svg"/><Relationship Id="rId14" Type="http://schemas.openxmlformats.org/officeDocument/2006/relationships/image" Target="../media/image33.png"/></Relationships>
</file>

<file path=ppt/slides/_rels/slide2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35.png"/><Relationship Id="rId18" Type="http://schemas.openxmlformats.org/officeDocument/2006/relationships/image" Target="../media/image32.svg"/><Relationship Id="rId3" Type="http://schemas.openxmlformats.org/officeDocument/2006/relationships/image" Target="../media/image22.png"/><Relationship Id="rId7" Type="http://schemas.openxmlformats.org/officeDocument/2006/relationships/image" Target="../media/image34.svg"/><Relationship Id="rId12" Type="http://schemas.openxmlformats.org/officeDocument/2006/relationships/image" Target="../media/image30.svg"/><Relationship Id="rId17" Type="http://schemas.openxmlformats.org/officeDocument/2006/relationships/image" Target="../media/image31.png"/><Relationship Id="rId2" Type="http://schemas.openxmlformats.org/officeDocument/2006/relationships/notesSlide" Target="../notesSlides/notesSlide26.xml"/><Relationship Id="rId16" Type="http://schemas.openxmlformats.org/officeDocument/2006/relationships/image" Target="../media/image26.svg"/><Relationship Id="rId20" Type="http://schemas.openxmlformats.org/officeDocument/2006/relationships/image" Target="../media/image41.svg"/><Relationship Id="rId1" Type="http://schemas.openxmlformats.org/officeDocument/2006/relationships/slideLayout" Target="../slideLayouts/slideLayout24.xml"/><Relationship Id="rId6" Type="http://schemas.openxmlformats.org/officeDocument/2006/relationships/image" Target="../media/image33.png"/><Relationship Id="rId11" Type="http://schemas.openxmlformats.org/officeDocument/2006/relationships/image" Target="../media/image29.png"/><Relationship Id="rId5" Type="http://schemas.openxmlformats.org/officeDocument/2006/relationships/image" Target="../media/image24.svg"/><Relationship Id="rId15" Type="http://schemas.openxmlformats.org/officeDocument/2006/relationships/image" Target="../media/image25.png"/><Relationship Id="rId10" Type="http://schemas.openxmlformats.org/officeDocument/2006/relationships/image" Target="../media/image28.svg"/><Relationship Id="rId19" Type="http://schemas.openxmlformats.org/officeDocument/2006/relationships/image" Target="../media/image40.png"/><Relationship Id="rId4" Type="http://schemas.openxmlformats.org/officeDocument/2006/relationships/image" Target="../media/image23.png"/><Relationship Id="rId9" Type="http://schemas.openxmlformats.org/officeDocument/2006/relationships/image" Target="../media/image27.png"/><Relationship Id="rId14" Type="http://schemas.openxmlformats.org/officeDocument/2006/relationships/image" Target="../media/image36.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3.xml"/><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7.jpeg"/><Relationship Id="rId7" Type="http://schemas.openxmlformats.org/officeDocument/2006/relationships/hyperlink" Target="https://www.freepngimg.com/png/85280-emoticon-emotion-samsung-iphone-galaxy-emoji" TargetMode="External"/><Relationship Id="rId2" Type="http://schemas.openxmlformats.org/officeDocument/2006/relationships/notesSlide" Target="../notesSlides/notesSlide35.xml"/><Relationship Id="rId1" Type="http://schemas.openxmlformats.org/officeDocument/2006/relationships/slideLayout" Target="../slideLayouts/slideLayout57.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jpeg"/><Relationship Id="rId9" Type="http://schemas.openxmlformats.org/officeDocument/2006/relationships/hyperlink" Target="https://pixabay.com/en/hungry-emoji-emojis-funny-face-3432567/"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68.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7.xml"/><Relationship Id="rId1" Type="http://schemas.openxmlformats.org/officeDocument/2006/relationships/slideLayout" Target="../slideLayouts/slideLayout6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8.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40.xml"/><Relationship Id="rId16" Type="http://schemas.openxmlformats.org/officeDocument/2006/relationships/diagramColors" Target="../diagrams/colors3.xml"/><Relationship Id="rId1" Type="http://schemas.openxmlformats.org/officeDocument/2006/relationships/slideLayout" Target="../slideLayouts/slideLayout68.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S4O5voOCqAQ?feature=oembed"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jdelijke aanduiding voor inhoud 9" descr="Afbeelding met tekst, tekenfilm, Graphics, illustratie&#10;&#10;Automatisch gegenereerde beschrijving">
            <a:extLst>
              <a:ext uri="{FF2B5EF4-FFF2-40B4-BE49-F238E27FC236}">
                <a16:creationId xmlns:a16="http://schemas.microsoft.com/office/drawing/2014/main" id="{7357B8FA-4C59-33BF-142A-0C40A6DE9EC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7515"/>
          <a:stretch/>
        </p:blipFill>
        <p:spPr>
          <a:xfrm>
            <a:off x="1516283" y="402255"/>
            <a:ext cx="6111433" cy="6053490"/>
          </a:xfrm>
          <a:ln>
            <a:noFill/>
          </a:ln>
        </p:spPr>
      </p:pic>
      <p:pic>
        <p:nvPicPr>
          <p:cNvPr id="2" name="Picture 1" descr="A blue heart with text on a black background&#10;&#10;Description automatically generated">
            <a:extLst>
              <a:ext uri="{FF2B5EF4-FFF2-40B4-BE49-F238E27FC236}">
                <a16:creationId xmlns:a16="http://schemas.microsoft.com/office/drawing/2014/main" id="{E55DDAAD-ED56-77B3-46C4-61CF3BF26CAC}"/>
              </a:ext>
            </a:extLst>
          </p:cNvPr>
          <p:cNvPicPr>
            <a:picLocks noChangeAspect="1"/>
          </p:cNvPicPr>
          <p:nvPr/>
        </p:nvPicPr>
        <p:blipFill>
          <a:blip r:embed="rId4"/>
          <a:stretch>
            <a:fillRect/>
          </a:stretch>
        </p:blipFill>
        <p:spPr>
          <a:xfrm>
            <a:off x="6796215" y="5384741"/>
            <a:ext cx="2152136" cy="1309246"/>
          </a:xfrm>
          <a:prstGeom prst="rect">
            <a:avLst/>
          </a:prstGeom>
          <a:ln>
            <a:noFill/>
          </a:ln>
        </p:spPr>
      </p:pic>
    </p:spTree>
    <p:extLst>
      <p:ext uri="{BB962C8B-B14F-4D97-AF65-F5344CB8AC3E}">
        <p14:creationId xmlns:p14="http://schemas.microsoft.com/office/powerpoint/2010/main" val="3118006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BC564A-4233-A56C-05C8-EE7CC61B8EC1}"/>
              </a:ext>
            </a:extLst>
          </p:cNvPr>
          <p:cNvSpPr>
            <a:spLocks noGrp="1"/>
          </p:cNvSpPr>
          <p:nvPr>
            <p:ph type="title"/>
          </p:nvPr>
        </p:nvSpPr>
        <p:spPr>
          <a:xfrm>
            <a:off x="868679" y="457200"/>
            <a:ext cx="7406640" cy="2366211"/>
          </a:xfrm>
        </p:spPr>
        <p:txBody>
          <a:bodyPr>
            <a:normAutofit fontScale="90000"/>
          </a:bodyPr>
          <a:lstStyle/>
          <a:p>
            <a:r>
              <a:rPr lang="nl-BE" dirty="0"/>
              <a:t>4. </a:t>
            </a:r>
            <a:r>
              <a:rPr lang="fr-BE" dirty="0"/>
              <a:t>Quelle proposition regroupe uniquement des énergies renouvelables (= qu’on peut renouveler, réutiliser) ?</a:t>
            </a:r>
            <a:r>
              <a:rPr lang="nl-BE" dirty="0"/>
              <a:t>								</a:t>
            </a:r>
          </a:p>
        </p:txBody>
      </p:sp>
      <p:sp>
        <p:nvSpPr>
          <p:cNvPr id="3" name="Espace réservé du contenu 2">
            <a:extLst>
              <a:ext uri="{FF2B5EF4-FFF2-40B4-BE49-F238E27FC236}">
                <a16:creationId xmlns:a16="http://schemas.microsoft.com/office/drawing/2014/main" id="{C1747501-9EC7-4FE3-0388-D3DC0557E273}"/>
              </a:ext>
            </a:extLst>
          </p:cNvPr>
          <p:cNvSpPr>
            <a:spLocks noGrp="1"/>
          </p:cNvSpPr>
          <p:nvPr>
            <p:ph idx="1"/>
          </p:nvPr>
        </p:nvSpPr>
        <p:spPr>
          <a:xfrm>
            <a:off x="869673" y="2559205"/>
            <a:ext cx="7404653" cy="4038600"/>
          </a:xfrm>
        </p:spPr>
        <p:txBody>
          <a:bodyPr/>
          <a:lstStyle/>
          <a:p>
            <a:pPr marL="491490" indent="-457200">
              <a:lnSpc>
                <a:spcPct val="200000"/>
              </a:lnSpc>
              <a:buAutoNum type="alphaUcPeriod"/>
            </a:pPr>
            <a:r>
              <a:rPr lang="fr-BE" sz="3200" dirty="0"/>
              <a:t>Pétrole, charbon, gaz naturel</a:t>
            </a:r>
          </a:p>
          <a:p>
            <a:pPr marL="491490" indent="-457200">
              <a:lnSpc>
                <a:spcPct val="200000"/>
              </a:lnSpc>
              <a:buAutoNum type="alphaUcPeriod"/>
            </a:pPr>
            <a:r>
              <a:rPr lang="fr-BE" sz="3200" dirty="0"/>
              <a:t>Eau, soleil, vent</a:t>
            </a:r>
          </a:p>
          <a:p>
            <a:pPr marL="491490" indent="-457200">
              <a:lnSpc>
                <a:spcPct val="200000"/>
              </a:lnSpc>
              <a:buAutoNum type="alphaUcPeriod"/>
            </a:pPr>
            <a:r>
              <a:rPr lang="fr-BE" sz="3200" dirty="0"/>
              <a:t>Eau, gaz naturel, nucléaire</a:t>
            </a:r>
          </a:p>
          <a:p>
            <a:pPr marL="34290" indent="0">
              <a:buNone/>
            </a:pPr>
            <a:endParaRPr lang="nl-BE" dirty="0"/>
          </a:p>
          <a:p>
            <a:pPr marL="34290" indent="0">
              <a:buNone/>
            </a:pPr>
            <a:endParaRPr lang="nl-BE" dirty="0"/>
          </a:p>
        </p:txBody>
      </p:sp>
      <p:sp>
        <p:nvSpPr>
          <p:cNvPr id="4" name="Rechthoek: afgeronde hoeken 3">
            <a:extLst>
              <a:ext uri="{FF2B5EF4-FFF2-40B4-BE49-F238E27FC236}">
                <a16:creationId xmlns:a16="http://schemas.microsoft.com/office/drawing/2014/main" id="{A8762572-3435-DDD7-5716-1CCDB3CB872A}"/>
              </a:ext>
            </a:extLst>
          </p:cNvPr>
          <p:cNvSpPr/>
          <p:nvPr/>
        </p:nvSpPr>
        <p:spPr>
          <a:xfrm>
            <a:off x="641639" y="3668593"/>
            <a:ext cx="7406640" cy="1105469"/>
          </a:xfrm>
          <a:prstGeom prst="roundRect">
            <a:avLst/>
          </a:prstGeom>
          <a:noFill/>
          <a:ln w="76200">
            <a:solidFill>
              <a:srgbClr val="1895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nl-BE" sz="2800" b="1">
              <a:solidFill>
                <a:schemeClr val="accent1"/>
              </a:solidFill>
            </a:endParaRPr>
          </a:p>
        </p:txBody>
      </p:sp>
    </p:spTree>
    <p:extLst>
      <p:ext uri="{BB962C8B-B14F-4D97-AF65-F5344CB8AC3E}">
        <p14:creationId xmlns:p14="http://schemas.microsoft.com/office/powerpoint/2010/main" val="333565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D9E8ED-BEEE-9CAC-D973-2B23F6FDFC3B}"/>
              </a:ext>
            </a:extLst>
          </p:cNvPr>
          <p:cNvSpPr>
            <a:spLocks noGrp="1"/>
          </p:cNvSpPr>
          <p:nvPr>
            <p:ph type="title"/>
          </p:nvPr>
        </p:nvSpPr>
        <p:spPr>
          <a:xfrm>
            <a:off x="292100" y="281357"/>
            <a:ext cx="8534400" cy="672569"/>
          </a:xfrm>
        </p:spPr>
        <p:txBody>
          <a:bodyPr>
            <a:normAutofit/>
          </a:bodyPr>
          <a:lstStyle/>
          <a:p>
            <a:pPr algn="ctr"/>
            <a:r>
              <a:rPr lang="nl-BE" dirty="0"/>
              <a:t>Sources </a:t>
            </a:r>
            <a:r>
              <a:rPr lang="nl-BE" dirty="0" err="1"/>
              <a:t>d’énergie</a:t>
            </a:r>
            <a:endParaRPr lang="nl-BE" dirty="0"/>
          </a:p>
        </p:txBody>
      </p:sp>
      <p:pic>
        <p:nvPicPr>
          <p:cNvPr id="4" name="image6.png">
            <a:extLst>
              <a:ext uri="{FF2B5EF4-FFF2-40B4-BE49-F238E27FC236}">
                <a16:creationId xmlns:a16="http://schemas.microsoft.com/office/drawing/2014/main" id="{DAC76ED9-A2A3-DC12-5A57-F23E5A50D26A}"/>
              </a:ext>
            </a:extLst>
          </p:cNvPr>
          <p:cNvPicPr>
            <a:picLocks noGrp="1"/>
          </p:cNvPicPr>
          <p:nvPr>
            <p:ph idx="1"/>
          </p:nvPr>
        </p:nvPicPr>
        <p:blipFill rotWithShape="1">
          <a:blip r:embed="rId3"/>
          <a:srcRect t="16038"/>
          <a:stretch/>
        </p:blipFill>
        <p:spPr>
          <a:xfrm>
            <a:off x="577878" y="2280870"/>
            <a:ext cx="3415306" cy="3390885"/>
          </a:xfrm>
          <a:prstGeom prst="rect">
            <a:avLst/>
          </a:prstGeom>
          <a:ln w="12700">
            <a:miter lim="400000"/>
          </a:ln>
        </p:spPr>
      </p:pic>
      <p:pic>
        <p:nvPicPr>
          <p:cNvPr id="5" name="image5.png">
            <a:extLst>
              <a:ext uri="{FF2B5EF4-FFF2-40B4-BE49-F238E27FC236}">
                <a16:creationId xmlns:a16="http://schemas.microsoft.com/office/drawing/2014/main" id="{C63EE64B-1305-8276-47A6-B4F6C57EE971}"/>
              </a:ext>
            </a:extLst>
          </p:cNvPr>
          <p:cNvPicPr/>
          <p:nvPr/>
        </p:nvPicPr>
        <p:blipFill rotWithShape="1">
          <a:blip r:embed="rId4"/>
          <a:srcRect t="10243"/>
          <a:stretch/>
        </p:blipFill>
        <p:spPr>
          <a:xfrm>
            <a:off x="5434056" y="2216157"/>
            <a:ext cx="3392444" cy="3390885"/>
          </a:xfrm>
          <a:prstGeom prst="rect">
            <a:avLst/>
          </a:prstGeom>
          <a:ln w="12700">
            <a:miter lim="400000"/>
          </a:ln>
        </p:spPr>
      </p:pic>
      <p:cxnSp>
        <p:nvCxnSpPr>
          <p:cNvPr id="8" name="Rechte verbindingslijn 7">
            <a:extLst>
              <a:ext uri="{FF2B5EF4-FFF2-40B4-BE49-F238E27FC236}">
                <a16:creationId xmlns:a16="http://schemas.microsoft.com/office/drawing/2014/main" id="{18A13228-98C1-1500-A8A0-D355C4F2254A}"/>
              </a:ext>
            </a:extLst>
          </p:cNvPr>
          <p:cNvCxnSpPr>
            <a:cxnSpLocks/>
          </p:cNvCxnSpPr>
          <p:nvPr/>
        </p:nvCxnSpPr>
        <p:spPr>
          <a:xfrm flipV="1">
            <a:off x="4724400" y="1549400"/>
            <a:ext cx="0" cy="4737100"/>
          </a:xfrm>
          <a:prstGeom prst="line">
            <a:avLst/>
          </a:prstGeom>
          <a:ln w="76200">
            <a:solidFill>
              <a:srgbClr val="1895CE"/>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87A85D63-C0A4-3F3C-580D-23A4E301B9DB}"/>
              </a:ext>
            </a:extLst>
          </p:cNvPr>
          <p:cNvSpPr txBox="1"/>
          <p:nvPr/>
        </p:nvSpPr>
        <p:spPr>
          <a:xfrm>
            <a:off x="921600" y="2211713"/>
            <a:ext cx="870751" cy="369332"/>
          </a:xfrm>
          <a:prstGeom prst="rect">
            <a:avLst/>
          </a:prstGeom>
          <a:noFill/>
        </p:spPr>
        <p:txBody>
          <a:bodyPr wrap="none" lIns="91440" tIns="45720" rIns="91440" bIns="45720" rtlCol="0" anchor="t">
            <a:spAutoFit/>
          </a:bodyPr>
          <a:lstStyle/>
          <a:p>
            <a:r>
              <a:rPr lang="nl-NL" dirty="0" err="1">
                <a:solidFill>
                  <a:schemeClr val="accent1"/>
                </a:solidFill>
                <a:ea typeface="+mn-lt"/>
                <a:cs typeface="+mn-lt"/>
              </a:rPr>
              <a:t>pétrole</a:t>
            </a:r>
            <a:endParaRPr lang="en-US" dirty="0" err="1"/>
          </a:p>
        </p:txBody>
      </p:sp>
      <p:sp>
        <p:nvSpPr>
          <p:cNvPr id="6" name="Tekstvak 5">
            <a:extLst>
              <a:ext uri="{FF2B5EF4-FFF2-40B4-BE49-F238E27FC236}">
                <a16:creationId xmlns:a16="http://schemas.microsoft.com/office/drawing/2014/main" id="{F0F3258D-22A1-B6EC-B22D-15AEB3DE922F}"/>
              </a:ext>
            </a:extLst>
          </p:cNvPr>
          <p:cNvSpPr txBox="1"/>
          <p:nvPr/>
        </p:nvSpPr>
        <p:spPr>
          <a:xfrm>
            <a:off x="2925539" y="5156158"/>
            <a:ext cx="1250663" cy="369332"/>
          </a:xfrm>
          <a:prstGeom prst="rect">
            <a:avLst/>
          </a:prstGeom>
          <a:noFill/>
        </p:spPr>
        <p:txBody>
          <a:bodyPr wrap="none" lIns="91440" tIns="45720" rIns="91440" bIns="45720" rtlCol="0" anchor="t">
            <a:spAutoFit/>
          </a:bodyPr>
          <a:lstStyle/>
          <a:p>
            <a:r>
              <a:rPr lang="nl-NL" dirty="0" err="1">
                <a:solidFill>
                  <a:schemeClr val="accent1"/>
                </a:solidFill>
                <a:ea typeface="+mn-lt"/>
                <a:cs typeface="+mn-lt"/>
              </a:rPr>
              <a:t>gaz</a:t>
            </a:r>
            <a:r>
              <a:rPr lang="nl-NL" dirty="0">
                <a:solidFill>
                  <a:schemeClr val="accent1"/>
                </a:solidFill>
                <a:ea typeface="+mn-lt"/>
                <a:cs typeface="+mn-lt"/>
              </a:rPr>
              <a:t> naturel</a:t>
            </a:r>
            <a:endParaRPr lang="en-US" dirty="0">
              <a:solidFill>
                <a:schemeClr val="accent1"/>
              </a:solidFill>
            </a:endParaRPr>
          </a:p>
        </p:txBody>
      </p:sp>
      <p:sp>
        <p:nvSpPr>
          <p:cNvPr id="7" name="Tekstvak 6">
            <a:extLst>
              <a:ext uri="{FF2B5EF4-FFF2-40B4-BE49-F238E27FC236}">
                <a16:creationId xmlns:a16="http://schemas.microsoft.com/office/drawing/2014/main" id="{D8C970CF-A9A2-EA69-00EA-EBB79A198572}"/>
              </a:ext>
            </a:extLst>
          </p:cNvPr>
          <p:cNvSpPr txBox="1"/>
          <p:nvPr/>
        </p:nvSpPr>
        <p:spPr>
          <a:xfrm>
            <a:off x="3005714" y="3354925"/>
            <a:ext cx="968535" cy="369332"/>
          </a:xfrm>
          <a:prstGeom prst="rect">
            <a:avLst/>
          </a:prstGeom>
          <a:noFill/>
        </p:spPr>
        <p:txBody>
          <a:bodyPr wrap="none" lIns="91440" tIns="45720" rIns="91440" bIns="45720" rtlCol="0" anchor="t">
            <a:spAutoFit/>
          </a:bodyPr>
          <a:lstStyle/>
          <a:p>
            <a:r>
              <a:rPr lang="nl-NL" dirty="0" err="1">
                <a:solidFill>
                  <a:schemeClr val="accent1"/>
                </a:solidFill>
                <a:ea typeface="+mn-lt"/>
                <a:cs typeface="+mn-lt"/>
              </a:rPr>
              <a:t>charbon</a:t>
            </a:r>
            <a:endParaRPr lang="en-US" dirty="0" err="1"/>
          </a:p>
        </p:txBody>
      </p:sp>
      <p:sp>
        <p:nvSpPr>
          <p:cNvPr id="9" name="Tekstvak 8">
            <a:extLst>
              <a:ext uri="{FF2B5EF4-FFF2-40B4-BE49-F238E27FC236}">
                <a16:creationId xmlns:a16="http://schemas.microsoft.com/office/drawing/2014/main" id="{A80A0A88-FE01-0D67-1FD5-25BDED9DA5AF}"/>
              </a:ext>
            </a:extLst>
          </p:cNvPr>
          <p:cNvSpPr txBox="1"/>
          <p:nvPr/>
        </p:nvSpPr>
        <p:spPr>
          <a:xfrm>
            <a:off x="194689" y="5100113"/>
            <a:ext cx="1821332" cy="646331"/>
          </a:xfrm>
          <a:prstGeom prst="rect">
            <a:avLst/>
          </a:prstGeom>
          <a:noFill/>
        </p:spPr>
        <p:txBody>
          <a:bodyPr wrap="none" lIns="91440" tIns="45720" rIns="91440" bIns="45720" rtlCol="0" anchor="t">
            <a:spAutoFit/>
          </a:bodyPr>
          <a:lstStyle/>
          <a:p>
            <a:r>
              <a:rPr lang="nl-NL" dirty="0">
                <a:solidFill>
                  <a:schemeClr val="accent1"/>
                </a:solidFill>
                <a:ea typeface="+mn-lt"/>
                <a:cs typeface="+mn-lt"/>
              </a:rPr>
              <a:t>énergie nucléaire</a:t>
            </a:r>
            <a:endParaRPr lang="en-US" dirty="0"/>
          </a:p>
          <a:p>
            <a:pPr algn="ctr"/>
            <a:r>
              <a:rPr lang="nl-NL" dirty="0">
                <a:solidFill>
                  <a:schemeClr val="accent1"/>
                </a:solidFill>
              </a:rPr>
              <a:t>(uranium)</a:t>
            </a:r>
            <a:endParaRPr lang="nl-BE" dirty="0">
              <a:solidFill>
                <a:schemeClr val="accent1"/>
              </a:solidFill>
            </a:endParaRPr>
          </a:p>
        </p:txBody>
      </p:sp>
      <p:sp>
        <p:nvSpPr>
          <p:cNvPr id="10" name="Tekstvak 9">
            <a:extLst>
              <a:ext uri="{FF2B5EF4-FFF2-40B4-BE49-F238E27FC236}">
                <a16:creationId xmlns:a16="http://schemas.microsoft.com/office/drawing/2014/main" id="{8CE6CC1F-E22B-BA67-BB1B-ABF4B13A0D31}"/>
              </a:ext>
            </a:extLst>
          </p:cNvPr>
          <p:cNvSpPr txBox="1"/>
          <p:nvPr/>
        </p:nvSpPr>
        <p:spPr>
          <a:xfrm>
            <a:off x="5420592" y="5377112"/>
            <a:ext cx="1300356" cy="369332"/>
          </a:xfrm>
          <a:prstGeom prst="rect">
            <a:avLst/>
          </a:prstGeom>
          <a:noFill/>
        </p:spPr>
        <p:txBody>
          <a:bodyPr wrap="none" lIns="91440" tIns="45720" rIns="91440" bIns="45720" rtlCol="0" anchor="t">
            <a:spAutoFit/>
          </a:bodyPr>
          <a:lstStyle/>
          <a:p>
            <a:r>
              <a:rPr lang="nl-NL" dirty="0">
                <a:solidFill>
                  <a:schemeClr val="accent1"/>
                </a:solidFill>
                <a:ea typeface="+mn-lt"/>
                <a:cs typeface="+mn-lt"/>
              </a:rPr>
              <a:t>géothermie</a:t>
            </a:r>
            <a:endParaRPr lang="en-US" dirty="0" err="1">
              <a:solidFill>
                <a:schemeClr val="accent1"/>
              </a:solidFill>
            </a:endParaRPr>
          </a:p>
        </p:txBody>
      </p:sp>
      <p:sp>
        <p:nvSpPr>
          <p:cNvPr id="11" name="Tekstvak 10">
            <a:extLst>
              <a:ext uri="{FF2B5EF4-FFF2-40B4-BE49-F238E27FC236}">
                <a16:creationId xmlns:a16="http://schemas.microsoft.com/office/drawing/2014/main" id="{9D8DD36C-1355-985A-BFE3-C982EDED120F}"/>
              </a:ext>
            </a:extLst>
          </p:cNvPr>
          <p:cNvSpPr txBox="1"/>
          <p:nvPr/>
        </p:nvSpPr>
        <p:spPr>
          <a:xfrm>
            <a:off x="7975155" y="5307411"/>
            <a:ext cx="609462" cy="369332"/>
          </a:xfrm>
          <a:prstGeom prst="rect">
            <a:avLst/>
          </a:prstGeom>
          <a:noFill/>
        </p:spPr>
        <p:txBody>
          <a:bodyPr wrap="none" lIns="91440" tIns="45720" rIns="91440" bIns="45720" rtlCol="0" anchor="t">
            <a:spAutoFit/>
          </a:bodyPr>
          <a:lstStyle/>
          <a:p>
            <a:r>
              <a:rPr lang="nl-NL" dirty="0">
                <a:solidFill>
                  <a:schemeClr val="accent1"/>
                </a:solidFill>
              </a:rPr>
              <a:t>vent</a:t>
            </a:r>
          </a:p>
        </p:txBody>
      </p:sp>
      <p:sp>
        <p:nvSpPr>
          <p:cNvPr id="12" name="Tekstvak 11">
            <a:extLst>
              <a:ext uri="{FF2B5EF4-FFF2-40B4-BE49-F238E27FC236}">
                <a16:creationId xmlns:a16="http://schemas.microsoft.com/office/drawing/2014/main" id="{2A4E645B-8E15-AE40-4DB6-B351CEBBBFA7}"/>
              </a:ext>
            </a:extLst>
          </p:cNvPr>
          <p:cNvSpPr txBox="1"/>
          <p:nvPr/>
        </p:nvSpPr>
        <p:spPr>
          <a:xfrm>
            <a:off x="7869187" y="2901424"/>
            <a:ext cx="1088760" cy="369332"/>
          </a:xfrm>
          <a:prstGeom prst="rect">
            <a:avLst/>
          </a:prstGeom>
          <a:noFill/>
        </p:spPr>
        <p:txBody>
          <a:bodyPr wrap="none" lIns="91440" tIns="45720" rIns="91440" bIns="45720" rtlCol="0" anchor="t">
            <a:spAutoFit/>
          </a:bodyPr>
          <a:lstStyle/>
          <a:p>
            <a:r>
              <a:rPr lang="nl-NL" dirty="0" err="1">
                <a:solidFill>
                  <a:schemeClr val="accent1"/>
                </a:solidFill>
              </a:rPr>
              <a:t>biomasse</a:t>
            </a:r>
            <a:endParaRPr lang="nl-BE" dirty="0" err="1">
              <a:solidFill>
                <a:schemeClr val="accent1"/>
              </a:solidFill>
            </a:endParaRPr>
          </a:p>
        </p:txBody>
      </p:sp>
      <p:sp>
        <p:nvSpPr>
          <p:cNvPr id="13" name="Tekstvak 12">
            <a:extLst>
              <a:ext uri="{FF2B5EF4-FFF2-40B4-BE49-F238E27FC236}">
                <a16:creationId xmlns:a16="http://schemas.microsoft.com/office/drawing/2014/main" id="{DF4EED02-7C28-202C-D32C-022522CA2D9E}"/>
              </a:ext>
            </a:extLst>
          </p:cNvPr>
          <p:cNvSpPr txBox="1"/>
          <p:nvPr/>
        </p:nvSpPr>
        <p:spPr>
          <a:xfrm>
            <a:off x="7130278" y="2108710"/>
            <a:ext cx="675185" cy="369332"/>
          </a:xfrm>
          <a:prstGeom prst="rect">
            <a:avLst/>
          </a:prstGeom>
          <a:noFill/>
        </p:spPr>
        <p:txBody>
          <a:bodyPr wrap="none" lIns="91440" tIns="45720" rIns="91440" bIns="45720" rtlCol="0" anchor="t">
            <a:spAutoFit/>
          </a:bodyPr>
          <a:lstStyle/>
          <a:p>
            <a:r>
              <a:rPr lang="nl-NL" dirty="0">
                <a:solidFill>
                  <a:schemeClr val="accent1"/>
                </a:solidFill>
              </a:rPr>
              <a:t>soleil</a:t>
            </a:r>
          </a:p>
        </p:txBody>
      </p:sp>
      <p:sp>
        <p:nvSpPr>
          <p:cNvPr id="14" name="Tekstvak 13">
            <a:extLst>
              <a:ext uri="{FF2B5EF4-FFF2-40B4-BE49-F238E27FC236}">
                <a16:creationId xmlns:a16="http://schemas.microsoft.com/office/drawing/2014/main" id="{6094FBAB-9F69-18DB-F7F0-0846DE775F78}"/>
              </a:ext>
            </a:extLst>
          </p:cNvPr>
          <p:cNvSpPr txBox="1"/>
          <p:nvPr/>
        </p:nvSpPr>
        <p:spPr>
          <a:xfrm>
            <a:off x="5094858" y="2915648"/>
            <a:ext cx="2081019" cy="369332"/>
          </a:xfrm>
          <a:prstGeom prst="rect">
            <a:avLst/>
          </a:prstGeom>
          <a:noFill/>
        </p:spPr>
        <p:txBody>
          <a:bodyPr wrap="none" lIns="91440" tIns="45720" rIns="91440" bIns="45720" rtlCol="0" anchor="t">
            <a:spAutoFit/>
          </a:bodyPr>
          <a:lstStyle/>
          <a:p>
            <a:r>
              <a:rPr lang="nl-NL" dirty="0">
                <a:solidFill>
                  <a:schemeClr val="accent1"/>
                </a:solidFill>
                <a:ea typeface="+mn-lt"/>
                <a:cs typeface="+mn-lt"/>
              </a:rPr>
              <a:t>énergie </a:t>
            </a:r>
            <a:r>
              <a:rPr lang="nl-NL" dirty="0" err="1">
                <a:solidFill>
                  <a:schemeClr val="accent1"/>
                </a:solidFill>
                <a:ea typeface="+mn-lt"/>
                <a:cs typeface="+mn-lt"/>
              </a:rPr>
              <a:t>hydraulique</a:t>
            </a:r>
            <a:endParaRPr lang="en-US" dirty="0" err="1"/>
          </a:p>
        </p:txBody>
      </p:sp>
      <p:sp>
        <p:nvSpPr>
          <p:cNvPr id="15" name="Titre 1">
            <a:extLst>
              <a:ext uri="{FF2B5EF4-FFF2-40B4-BE49-F238E27FC236}">
                <a16:creationId xmlns:a16="http://schemas.microsoft.com/office/drawing/2014/main" id="{1AA73AB2-A682-875E-1952-F22A41F5560B}"/>
              </a:ext>
            </a:extLst>
          </p:cNvPr>
          <p:cNvSpPr txBox="1">
            <a:spLocks/>
          </p:cNvSpPr>
          <p:nvPr/>
        </p:nvSpPr>
        <p:spPr>
          <a:xfrm>
            <a:off x="493629" y="1011103"/>
            <a:ext cx="3930395" cy="822832"/>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4000" kern="1200">
                <a:solidFill>
                  <a:srgbClr val="1895CE"/>
                </a:solidFill>
                <a:latin typeface="+mj-lt"/>
                <a:ea typeface="+mj-ea"/>
                <a:cs typeface="+mj-cs"/>
              </a:defRPr>
            </a:lvl1pPr>
          </a:lstStyle>
          <a:p>
            <a:pPr algn="ctr"/>
            <a:r>
              <a:rPr lang="nl-BE" dirty="0"/>
              <a:t>Ressources </a:t>
            </a:r>
            <a:r>
              <a:rPr lang="nl-BE" dirty="0" err="1"/>
              <a:t>finies</a:t>
            </a:r>
            <a:endParaRPr lang="nl-BE" dirty="0"/>
          </a:p>
        </p:txBody>
      </p:sp>
      <p:sp>
        <p:nvSpPr>
          <p:cNvPr id="16" name="Titre 1">
            <a:extLst>
              <a:ext uri="{FF2B5EF4-FFF2-40B4-BE49-F238E27FC236}">
                <a16:creationId xmlns:a16="http://schemas.microsoft.com/office/drawing/2014/main" id="{1C32E8DC-D194-1007-25D2-5AAD6BE09A22}"/>
              </a:ext>
            </a:extLst>
          </p:cNvPr>
          <p:cNvSpPr txBox="1">
            <a:spLocks/>
          </p:cNvSpPr>
          <p:nvPr/>
        </p:nvSpPr>
        <p:spPr>
          <a:xfrm>
            <a:off x="5014733" y="823516"/>
            <a:ext cx="3811767" cy="1340102"/>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4000" kern="1200">
                <a:solidFill>
                  <a:srgbClr val="1895CE"/>
                </a:solidFill>
                <a:latin typeface="+mj-lt"/>
                <a:ea typeface="+mj-ea"/>
                <a:cs typeface="+mj-cs"/>
              </a:defRPr>
            </a:lvl1pPr>
          </a:lstStyle>
          <a:p>
            <a:pPr algn="ctr"/>
            <a:r>
              <a:rPr lang="nl-BE" dirty="0"/>
              <a:t>Ressources </a:t>
            </a:r>
            <a:r>
              <a:rPr lang="nl-BE" dirty="0" err="1"/>
              <a:t>renouvelables</a:t>
            </a:r>
            <a:endParaRPr lang="nl-BE" dirty="0"/>
          </a:p>
        </p:txBody>
      </p:sp>
    </p:spTree>
    <p:extLst>
      <p:ext uri="{BB962C8B-B14F-4D97-AF65-F5344CB8AC3E}">
        <p14:creationId xmlns:p14="http://schemas.microsoft.com/office/powerpoint/2010/main" val="2115127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D3F569-614A-7CCE-BEE6-D7AE47EAF34A}"/>
              </a:ext>
            </a:extLst>
          </p:cNvPr>
          <p:cNvSpPr>
            <a:spLocks noGrp="1"/>
          </p:cNvSpPr>
          <p:nvPr>
            <p:ph type="title"/>
          </p:nvPr>
        </p:nvSpPr>
        <p:spPr/>
        <p:txBody>
          <a:bodyPr>
            <a:normAutofit fontScale="90000"/>
          </a:bodyPr>
          <a:lstStyle/>
          <a:p>
            <a:r>
              <a:rPr lang="nl-BE" dirty="0"/>
              <a:t>5. </a:t>
            </a:r>
            <a:r>
              <a:rPr lang="fr-BE" dirty="0"/>
              <a:t>Durant quelle saison les panneaux solaires produisent-ils le plus d’électricité ?</a:t>
            </a:r>
            <a:br>
              <a:rPr lang="nl-BE" dirty="0"/>
            </a:br>
            <a:r>
              <a:rPr lang="nl-BE" dirty="0"/>
              <a:t>							      </a:t>
            </a:r>
          </a:p>
        </p:txBody>
      </p:sp>
      <p:sp>
        <p:nvSpPr>
          <p:cNvPr id="3" name="Espace réservé du contenu 2">
            <a:extLst>
              <a:ext uri="{FF2B5EF4-FFF2-40B4-BE49-F238E27FC236}">
                <a16:creationId xmlns:a16="http://schemas.microsoft.com/office/drawing/2014/main" id="{91621AD0-8D07-8751-8B97-2A2C662255A2}"/>
              </a:ext>
            </a:extLst>
          </p:cNvPr>
          <p:cNvSpPr>
            <a:spLocks noGrp="1"/>
          </p:cNvSpPr>
          <p:nvPr>
            <p:ph idx="1"/>
          </p:nvPr>
        </p:nvSpPr>
        <p:spPr>
          <a:xfrm>
            <a:off x="857251" y="2057400"/>
            <a:ext cx="7956550" cy="4445000"/>
          </a:xfrm>
        </p:spPr>
        <p:txBody>
          <a:bodyPr>
            <a:noAutofit/>
          </a:bodyPr>
          <a:lstStyle/>
          <a:p>
            <a:pPr marL="491490" indent="-457200">
              <a:lnSpc>
                <a:spcPct val="150000"/>
              </a:lnSpc>
              <a:buAutoNum type="alphaUcPeriod"/>
            </a:pPr>
            <a:r>
              <a:rPr lang="fr-BE" sz="3200" dirty="0"/>
              <a:t>Au printemps </a:t>
            </a:r>
            <a:br>
              <a:rPr lang="fr-BE" sz="3200" dirty="0"/>
            </a:br>
            <a:r>
              <a:rPr lang="fr-BE" sz="3200" dirty="0">
                <a:sym typeface="Wingdings" panose="05000000000000000000" pitchFamily="2" charset="2"/>
              </a:rPr>
              <a:t> bruit d’oiseau en battant des ailes</a:t>
            </a:r>
            <a:endParaRPr lang="fr-BE" sz="3200" dirty="0"/>
          </a:p>
          <a:p>
            <a:pPr marL="491490" indent="-457200">
              <a:lnSpc>
                <a:spcPct val="150000"/>
              </a:lnSpc>
              <a:buAutoNum type="alphaUcPeriod"/>
            </a:pPr>
            <a:r>
              <a:rPr lang="fr-BE" sz="3200" dirty="0"/>
              <a:t>En été </a:t>
            </a:r>
            <a:br>
              <a:rPr lang="fr-BE" sz="3200" dirty="0"/>
            </a:br>
            <a:r>
              <a:rPr lang="fr-BE" sz="3200" dirty="0">
                <a:sym typeface="Wingdings" panose="05000000000000000000" pitchFamily="2" charset="2"/>
              </a:rPr>
              <a:t> halètement de chaleur en s’éventant</a:t>
            </a:r>
            <a:endParaRPr lang="fr-BE" sz="3200" dirty="0"/>
          </a:p>
          <a:p>
            <a:pPr marL="491490" indent="-457200">
              <a:lnSpc>
                <a:spcPct val="150000"/>
              </a:lnSpc>
              <a:buAutoNum type="alphaUcPeriod"/>
            </a:pPr>
            <a:r>
              <a:rPr lang="fr-BE" sz="3200" dirty="0"/>
              <a:t>En automne </a:t>
            </a:r>
            <a:br>
              <a:rPr lang="fr-BE" sz="3200" dirty="0"/>
            </a:br>
            <a:r>
              <a:rPr lang="fr-BE" sz="3200" dirty="0">
                <a:sym typeface="Wingdings" panose="05000000000000000000" pitchFamily="2" charset="2"/>
              </a:rPr>
              <a:t> souffler en faisant un arbre qui bouge</a:t>
            </a:r>
            <a:endParaRPr lang="fr-BE" sz="3200" dirty="0"/>
          </a:p>
        </p:txBody>
      </p:sp>
      <p:sp>
        <p:nvSpPr>
          <p:cNvPr id="4" name="Rechthoek: afgeronde hoeken 3">
            <a:extLst>
              <a:ext uri="{FF2B5EF4-FFF2-40B4-BE49-F238E27FC236}">
                <a16:creationId xmlns:a16="http://schemas.microsoft.com/office/drawing/2014/main" id="{45E2232D-42FB-58BA-82CC-4AAF5564DF69}"/>
              </a:ext>
            </a:extLst>
          </p:cNvPr>
          <p:cNvSpPr/>
          <p:nvPr/>
        </p:nvSpPr>
        <p:spPr>
          <a:xfrm>
            <a:off x="654339" y="2208093"/>
            <a:ext cx="7632410" cy="1449507"/>
          </a:xfrm>
          <a:prstGeom prst="roundRect">
            <a:avLst/>
          </a:prstGeom>
          <a:noFill/>
          <a:ln w="76200">
            <a:solidFill>
              <a:srgbClr val="1895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nl-BE" sz="2800" b="1">
              <a:solidFill>
                <a:schemeClr val="accent1"/>
              </a:solidFill>
            </a:endParaRPr>
          </a:p>
        </p:txBody>
      </p:sp>
    </p:spTree>
    <p:extLst>
      <p:ext uri="{BB962C8B-B14F-4D97-AF65-F5344CB8AC3E}">
        <p14:creationId xmlns:p14="http://schemas.microsoft.com/office/powerpoint/2010/main" val="417826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A75E86-F23E-D986-305F-6DDDE3726949}"/>
              </a:ext>
            </a:extLst>
          </p:cNvPr>
          <p:cNvSpPr>
            <a:spLocks noGrp="1"/>
          </p:cNvSpPr>
          <p:nvPr>
            <p:ph type="title"/>
          </p:nvPr>
        </p:nvSpPr>
        <p:spPr>
          <a:xfrm>
            <a:off x="867233" y="459862"/>
            <a:ext cx="7406640" cy="1356360"/>
          </a:xfrm>
        </p:spPr>
        <p:txBody>
          <a:bodyPr>
            <a:normAutofit fontScale="90000"/>
          </a:bodyPr>
          <a:lstStyle/>
          <a:p>
            <a:r>
              <a:rPr lang="nl-BE" dirty="0"/>
              <a:t>6. </a:t>
            </a:r>
            <a:r>
              <a:rPr lang="nl-BE" dirty="0" err="1">
                <a:ea typeface="+mj-lt"/>
                <a:cs typeface="+mj-lt"/>
              </a:rPr>
              <a:t>Comment</a:t>
            </a:r>
            <a:r>
              <a:rPr lang="nl-BE" dirty="0">
                <a:ea typeface="+mj-lt"/>
                <a:cs typeface="+mj-lt"/>
              </a:rPr>
              <a:t> </a:t>
            </a:r>
            <a:r>
              <a:rPr lang="nl-BE" dirty="0" err="1">
                <a:ea typeface="+mj-lt"/>
                <a:cs typeface="+mj-lt"/>
              </a:rPr>
              <a:t>fonctionne</a:t>
            </a:r>
            <a:r>
              <a:rPr lang="nl-BE" dirty="0">
                <a:ea typeface="+mj-lt"/>
                <a:cs typeface="+mj-lt"/>
              </a:rPr>
              <a:t> </a:t>
            </a:r>
            <a:r>
              <a:rPr lang="nl-BE" dirty="0" err="1">
                <a:ea typeface="+mj-lt"/>
                <a:cs typeface="+mj-lt"/>
              </a:rPr>
              <a:t>une</a:t>
            </a:r>
            <a:r>
              <a:rPr lang="nl-BE" dirty="0">
                <a:ea typeface="+mj-lt"/>
                <a:cs typeface="+mj-lt"/>
              </a:rPr>
              <a:t> centrale </a:t>
            </a:r>
            <a:r>
              <a:rPr lang="nl-BE" dirty="0" err="1">
                <a:ea typeface="+mj-lt"/>
                <a:cs typeface="+mj-lt"/>
              </a:rPr>
              <a:t>thermique</a:t>
            </a:r>
            <a:r>
              <a:rPr lang="nl-BE" dirty="0">
                <a:ea typeface="+mj-lt"/>
                <a:cs typeface="+mj-lt"/>
              </a:rPr>
              <a:t> ? </a:t>
            </a:r>
            <a:r>
              <a:rPr lang="nl-BE" dirty="0" err="1">
                <a:ea typeface="+mj-lt"/>
                <a:cs typeface="+mj-lt"/>
              </a:rPr>
              <a:t>Mettez</a:t>
            </a:r>
            <a:r>
              <a:rPr lang="nl-BE" dirty="0">
                <a:ea typeface="+mj-lt"/>
                <a:cs typeface="+mj-lt"/>
              </a:rPr>
              <a:t> les </a:t>
            </a:r>
            <a:r>
              <a:rPr lang="nl-BE" dirty="0" err="1">
                <a:ea typeface="+mj-lt"/>
                <a:cs typeface="+mj-lt"/>
              </a:rPr>
              <a:t>étapes</a:t>
            </a:r>
            <a:r>
              <a:rPr lang="nl-BE" dirty="0">
                <a:ea typeface="+mj-lt"/>
                <a:cs typeface="+mj-lt"/>
              </a:rPr>
              <a:t> dans </a:t>
            </a:r>
            <a:r>
              <a:rPr lang="nl-BE" dirty="0" err="1">
                <a:ea typeface="+mj-lt"/>
                <a:cs typeface="+mj-lt"/>
              </a:rPr>
              <a:t>le</a:t>
            </a:r>
            <a:r>
              <a:rPr lang="nl-BE" dirty="0">
                <a:ea typeface="+mj-lt"/>
                <a:cs typeface="+mj-lt"/>
              </a:rPr>
              <a:t> bon </a:t>
            </a:r>
            <a:r>
              <a:rPr lang="nl-BE" dirty="0" err="1">
                <a:ea typeface="+mj-lt"/>
                <a:cs typeface="+mj-lt"/>
              </a:rPr>
              <a:t>ordre</a:t>
            </a:r>
            <a:r>
              <a:rPr lang="nl-BE" dirty="0"/>
              <a:t>.</a:t>
            </a:r>
          </a:p>
        </p:txBody>
      </p:sp>
      <p:sp>
        <p:nvSpPr>
          <p:cNvPr id="4" name="Espace réservé du contenu 2">
            <a:extLst>
              <a:ext uri="{FF2B5EF4-FFF2-40B4-BE49-F238E27FC236}">
                <a16:creationId xmlns:a16="http://schemas.microsoft.com/office/drawing/2014/main" id="{3421B9AB-8CCD-222A-EECA-00F5DBA31DC9}"/>
              </a:ext>
            </a:extLst>
          </p:cNvPr>
          <p:cNvSpPr txBox="1">
            <a:spLocks/>
          </p:cNvSpPr>
          <p:nvPr/>
        </p:nvSpPr>
        <p:spPr>
          <a:xfrm>
            <a:off x="318195" y="1818778"/>
            <a:ext cx="8502729" cy="4038600"/>
          </a:xfrm>
          <a:prstGeom prst="rect">
            <a:avLst/>
          </a:prstGeom>
        </p:spPr>
        <p:txBody>
          <a:bodyPr vert="horz" lIns="91440" tIns="45720" rIns="91440" bIns="45720" rtlCol="0" anchor="t">
            <a:normAutofit/>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491490" indent="-457200">
              <a:lnSpc>
                <a:spcPct val="160000"/>
              </a:lnSpc>
              <a:buAutoNum type="alphaUcPeriod"/>
            </a:pPr>
            <a:r>
              <a:rPr lang="nl-BE" sz="2600" dirty="0">
                <a:solidFill>
                  <a:srgbClr val="1895CE"/>
                </a:solidFill>
                <a:ea typeface="+mn-lt"/>
                <a:cs typeface="+mn-lt"/>
              </a:rPr>
              <a:t>La </a:t>
            </a:r>
            <a:r>
              <a:rPr lang="nl-BE" sz="2600" dirty="0" err="1">
                <a:solidFill>
                  <a:srgbClr val="1895CE"/>
                </a:solidFill>
                <a:ea typeface="+mn-lt"/>
                <a:cs typeface="+mn-lt"/>
              </a:rPr>
              <a:t>chaleur</a:t>
            </a:r>
            <a:r>
              <a:rPr lang="nl-BE" sz="2600" dirty="0">
                <a:solidFill>
                  <a:srgbClr val="1895CE"/>
                </a:solidFill>
                <a:ea typeface="+mn-lt"/>
                <a:cs typeface="+mn-lt"/>
              </a:rPr>
              <a:t> </a:t>
            </a:r>
            <a:r>
              <a:rPr lang="nl-BE" sz="2600" dirty="0" err="1">
                <a:solidFill>
                  <a:srgbClr val="1895CE"/>
                </a:solidFill>
                <a:ea typeface="+mn-lt"/>
                <a:cs typeface="+mn-lt"/>
              </a:rPr>
              <a:t>transforme</a:t>
            </a:r>
            <a:r>
              <a:rPr lang="nl-BE" sz="2600" dirty="0">
                <a:solidFill>
                  <a:srgbClr val="1895CE"/>
                </a:solidFill>
                <a:ea typeface="+mn-lt"/>
                <a:cs typeface="+mn-lt"/>
              </a:rPr>
              <a:t> </a:t>
            </a:r>
            <a:r>
              <a:rPr lang="nl-BE" sz="2600" dirty="0" err="1">
                <a:solidFill>
                  <a:srgbClr val="1895CE"/>
                </a:solidFill>
                <a:ea typeface="+mn-lt"/>
                <a:cs typeface="+mn-lt"/>
              </a:rPr>
              <a:t>l'eau</a:t>
            </a:r>
            <a:r>
              <a:rPr lang="nl-BE" sz="2600" dirty="0">
                <a:solidFill>
                  <a:srgbClr val="1895CE"/>
                </a:solidFill>
                <a:ea typeface="+mn-lt"/>
                <a:cs typeface="+mn-lt"/>
              </a:rPr>
              <a:t> en vapeur</a:t>
            </a:r>
            <a:r>
              <a:rPr lang="nl-BE" sz="2600" dirty="0">
                <a:solidFill>
                  <a:srgbClr val="1895CE"/>
                </a:solidFill>
              </a:rPr>
              <a:t>.</a:t>
            </a:r>
            <a:endParaRPr lang="en-US" sz="2600" dirty="0"/>
          </a:p>
          <a:p>
            <a:pPr marL="491490" indent="-457200">
              <a:lnSpc>
                <a:spcPct val="160000"/>
              </a:lnSpc>
              <a:buAutoNum type="alphaUcPeriod"/>
            </a:pPr>
            <a:r>
              <a:rPr lang="nl-BE" sz="2600" dirty="0">
                <a:solidFill>
                  <a:srgbClr val="1895CE"/>
                </a:solidFill>
                <a:ea typeface="+mn-lt"/>
                <a:cs typeface="+mn-lt"/>
              </a:rPr>
              <a:t>Le </a:t>
            </a:r>
            <a:r>
              <a:rPr lang="nl-BE" sz="2600" dirty="0" err="1">
                <a:solidFill>
                  <a:srgbClr val="1895CE"/>
                </a:solidFill>
                <a:ea typeface="+mn-lt"/>
                <a:cs typeface="+mn-lt"/>
              </a:rPr>
              <a:t>pétrole</a:t>
            </a:r>
            <a:r>
              <a:rPr lang="nl-BE" sz="2600" dirty="0">
                <a:solidFill>
                  <a:srgbClr val="1895CE"/>
                </a:solidFill>
                <a:ea typeface="+mn-lt"/>
                <a:cs typeface="+mn-lt"/>
              </a:rPr>
              <a:t>, </a:t>
            </a:r>
            <a:r>
              <a:rPr lang="nl-BE" sz="2600" dirty="0" err="1">
                <a:solidFill>
                  <a:srgbClr val="1895CE"/>
                </a:solidFill>
                <a:ea typeface="+mn-lt"/>
                <a:cs typeface="+mn-lt"/>
              </a:rPr>
              <a:t>le</a:t>
            </a:r>
            <a:r>
              <a:rPr lang="nl-BE" sz="2600" dirty="0">
                <a:solidFill>
                  <a:srgbClr val="1895CE"/>
                </a:solidFill>
                <a:ea typeface="+mn-lt"/>
                <a:cs typeface="+mn-lt"/>
              </a:rPr>
              <a:t> </a:t>
            </a:r>
            <a:r>
              <a:rPr lang="nl-BE" sz="2600" dirty="0" err="1">
                <a:solidFill>
                  <a:srgbClr val="1895CE"/>
                </a:solidFill>
                <a:ea typeface="+mn-lt"/>
                <a:cs typeface="+mn-lt"/>
              </a:rPr>
              <a:t>gaz</a:t>
            </a:r>
            <a:r>
              <a:rPr lang="nl-BE" sz="2600" dirty="0">
                <a:solidFill>
                  <a:srgbClr val="1895CE"/>
                </a:solidFill>
                <a:ea typeface="+mn-lt"/>
                <a:cs typeface="+mn-lt"/>
              </a:rPr>
              <a:t> naturel </a:t>
            </a:r>
            <a:r>
              <a:rPr lang="nl-BE" sz="2600" dirty="0" err="1">
                <a:solidFill>
                  <a:srgbClr val="1895CE"/>
                </a:solidFill>
                <a:ea typeface="+mn-lt"/>
                <a:cs typeface="+mn-lt"/>
              </a:rPr>
              <a:t>ou</a:t>
            </a:r>
            <a:r>
              <a:rPr lang="nl-BE" sz="2600" dirty="0">
                <a:solidFill>
                  <a:srgbClr val="1895CE"/>
                </a:solidFill>
                <a:ea typeface="+mn-lt"/>
                <a:cs typeface="+mn-lt"/>
              </a:rPr>
              <a:t> </a:t>
            </a:r>
            <a:r>
              <a:rPr lang="nl-BE" sz="2600" dirty="0" err="1">
                <a:solidFill>
                  <a:srgbClr val="1895CE"/>
                </a:solidFill>
                <a:ea typeface="+mn-lt"/>
                <a:cs typeface="+mn-lt"/>
              </a:rPr>
              <a:t>le</a:t>
            </a:r>
            <a:r>
              <a:rPr lang="nl-BE" sz="2600" dirty="0">
                <a:solidFill>
                  <a:srgbClr val="1895CE"/>
                </a:solidFill>
                <a:ea typeface="+mn-lt"/>
                <a:cs typeface="+mn-lt"/>
              </a:rPr>
              <a:t> </a:t>
            </a:r>
            <a:r>
              <a:rPr lang="nl-BE" sz="2600" dirty="0" err="1">
                <a:solidFill>
                  <a:srgbClr val="1895CE"/>
                </a:solidFill>
                <a:ea typeface="+mn-lt"/>
                <a:cs typeface="+mn-lt"/>
              </a:rPr>
              <a:t>charbon</a:t>
            </a:r>
            <a:r>
              <a:rPr lang="nl-BE" sz="2600" dirty="0">
                <a:solidFill>
                  <a:srgbClr val="1895CE"/>
                </a:solidFill>
                <a:ea typeface="+mn-lt"/>
                <a:cs typeface="+mn-lt"/>
              </a:rPr>
              <a:t> </a:t>
            </a:r>
            <a:r>
              <a:rPr lang="nl-BE" sz="2600" dirty="0" err="1">
                <a:solidFill>
                  <a:srgbClr val="1895CE"/>
                </a:solidFill>
                <a:ea typeface="+mn-lt"/>
                <a:cs typeface="+mn-lt"/>
              </a:rPr>
              <a:t>sont</a:t>
            </a:r>
            <a:r>
              <a:rPr lang="nl-BE" sz="2600" dirty="0">
                <a:solidFill>
                  <a:srgbClr val="1895CE"/>
                </a:solidFill>
                <a:ea typeface="+mn-lt"/>
                <a:cs typeface="+mn-lt"/>
              </a:rPr>
              <a:t> </a:t>
            </a:r>
            <a:r>
              <a:rPr lang="nl-BE" sz="2600" dirty="0" err="1">
                <a:solidFill>
                  <a:srgbClr val="1895CE"/>
                </a:solidFill>
                <a:ea typeface="+mn-lt"/>
                <a:cs typeface="+mn-lt"/>
              </a:rPr>
              <a:t>brûlés</a:t>
            </a:r>
            <a:r>
              <a:rPr lang="nl-BE" sz="2600" dirty="0">
                <a:solidFill>
                  <a:srgbClr val="1895CE"/>
                </a:solidFill>
                <a:ea typeface="+mn-lt"/>
                <a:cs typeface="+mn-lt"/>
              </a:rPr>
              <a:t>.</a:t>
            </a:r>
            <a:endParaRPr lang="nl-BE" sz="2600" dirty="0">
              <a:solidFill>
                <a:srgbClr val="1895CE"/>
              </a:solidFill>
            </a:endParaRPr>
          </a:p>
          <a:p>
            <a:pPr marL="491490" indent="-457200">
              <a:lnSpc>
                <a:spcPct val="160000"/>
              </a:lnSpc>
              <a:buAutoNum type="alphaUcPeriod"/>
            </a:pPr>
            <a:r>
              <a:rPr lang="nl-BE" sz="2600" dirty="0">
                <a:solidFill>
                  <a:srgbClr val="1895CE"/>
                </a:solidFill>
                <a:ea typeface="+mn-lt"/>
                <a:cs typeface="+mn-lt"/>
              </a:rPr>
              <a:t>La vapeur </a:t>
            </a:r>
            <a:r>
              <a:rPr lang="nl-BE" sz="2600" dirty="0" err="1">
                <a:solidFill>
                  <a:srgbClr val="1895CE"/>
                </a:solidFill>
                <a:ea typeface="+mn-lt"/>
                <a:cs typeface="+mn-lt"/>
              </a:rPr>
              <a:t>est</a:t>
            </a:r>
            <a:r>
              <a:rPr lang="nl-BE" sz="2600" dirty="0">
                <a:solidFill>
                  <a:srgbClr val="1895CE"/>
                </a:solidFill>
                <a:ea typeface="+mn-lt"/>
                <a:cs typeface="+mn-lt"/>
              </a:rPr>
              <a:t> </a:t>
            </a:r>
            <a:r>
              <a:rPr lang="nl-BE" sz="2600" dirty="0" err="1">
                <a:solidFill>
                  <a:srgbClr val="1895CE"/>
                </a:solidFill>
                <a:ea typeface="+mn-lt"/>
                <a:cs typeface="+mn-lt"/>
              </a:rPr>
              <a:t>refroidie</a:t>
            </a:r>
            <a:r>
              <a:rPr lang="nl-BE" sz="2600" dirty="0">
                <a:solidFill>
                  <a:srgbClr val="1895CE"/>
                </a:solidFill>
                <a:ea typeface="+mn-lt"/>
                <a:cs typeface="+mn-lt"/>
              </a:rPr>
              <a:t>, </a:t>
            </a:r>
            <a:r>
              <a:rPr lang="nl-BE" sz="2600" dirty="0" err="1">
                <a:solidFill>
                  <a:srgbClr val="1895CE"/>
                </a:solidFill>
                <a:ea typeface="+mn-lt"/>
                <a:cs typeface="+mn-lt"/>
              </a:rPr>
              <a:t>redevient</a:t>
            </a:r>
            <a:r>
              <a:rPr lang="nl-BE" sz="2600" dirty="0">
                <a:solidFill>
                  <a:srgbClr val="1895CE"/>
                </a:solidFill>
                <a:ea typeface="+mn-lt"/>
                <a:cs typeface="+mn-lt"/>
              </a:rPr>
              <a:t> liquide (eau) et continue de </a:t>
            </a:r>
            <a:r>
              <a:rPr lang="nl-BE" sz="2600" dirty="0" err="1">
                <a:solidFill>
                  <a:srgbClr val="1895CE"/>
                </a:solidFill>
                <a:ea typeface="+mn-lt"/>
                <a:cs typeface="+mn-lt"/>
              </a:rPr>
              <a:t>circuler</a:t>
            </a:r>
            <a:r>
              <a:rPr lang="nl-BE" sz="2600" dirty="0">
                <a:solidFill>
                  <a:srgbClr val="1895CE"/>
                </a:solidFill>
              </a:rPr>
              <a:t>.</a:t>
            </a:r>
          </a:p>
          <a:p>
            <a:pPr marL="491490" indent="-457200">
              <a:lnSpc>
                <a:spcPct val="160000"/>
              </a:lnSpc>
              <a:buAutoNum type="alphaUcPeriod"/>
            </a:pPr>
            <a:r>
              <a:rPr lang="nl-BE" sz="2600" dirty="0">
                <a:solidFill>
                  <a:srgbClr val="1895CE"/>
                </a:solidFill>
                <a:ea typeface="+mn-lt"/>
                <a:cs typeface="+mn-lt"/>
              </a:rPr>
              <a:t>Le mouvement de la turbine </a:t>
            </a:r>
            <a:r>
              <a:rPr lang="nl-BE" sz="2600" dirty="0" err="1">
                <a:solidFill>
                  <a:srgbClr val="1895CE"/>
                </a:solidFill>
                <a:ea typeface="+mn-lt"/>
                <a:cs typeface="+mn-lt"/>
              </a:rPr>
              <a:t>est</a:t>
            </a:r>
            <a:r>
              <a:rPr lang="nl-BE" sz="2600" dirty="0">
                <a:solidFill>
                  <a:srgbClr val="1895CE"/>
                </a:solidFill>
                <a:ea typeface="+mn-lt"/>
                <a:cs typeface="+mn-lt"/>
              </a:rPr>
              <a:t> </a:t>
            </a:r>
            <a:r>
              <a:rPr lang="nl-BE" sz="2600" dirty="0" err="1">
                <a:solidFill>
                  <a:srgbClr val="1895CE"/>
                </a:solidFill>
                <a:ea typeface="+mn-lt"/>
                <a:cs typeface="+mn-lt"/>
              </a:rPr>
              <a:t>converti</a:t>
            </a:r>
            <a:r>
              <a:rPr lang="nl-BE" sz="2600" dirty="0">
                <a:solidFill>
                  <a:srgbClr val="1895CE"/>
                </a:solidFill>
                <a:ea typeface="+mn-lt"/>
                <a:cs typeface="+mn-lt"/>
              </a:rPr>
              <a:t> en </a:t>
            </a:r>
            <a:r>
              <a:rPr lang="nl-BE" sz="2600" dirty="0" err="1">
                <a:solidFill>
                  <a:srgbClr val="1895CE"/>
                </a:solidFill>
                <a:ea typeface="+mn-lt"/>
                <a:cs typeface="+mn-lt"/>
              </a:rPr>
              <a:t>électricité</a:t>
            </a:r>
            <a:r>
              <a:rPr lang="nl-BE" sz="2600" dirty="0">
                <a:solidFill>
                  <a:srgbClr val="1895CE"/>
                </a:solidFill>
              </a:rPr>
              <a:t>.</a:t>
            </a:r>
          </a:p>
          <a:p>
            <a:pPr marL="34290" indent="0">
              <a:buFont typeface="Corbel" pitchFamily="34" charset="0"/>
              <a:buNone/>
            </a:pPr>
            <a:endParaRPr lang="nl-BE" dirty="0">
              <a:solidFill>
                <a:srgbClr val="1895CE"/>
              </a:solidFill>
            </a:endParaRPr>
          </a:p>
          <a:p>
            <a:pPr marL="34290" indent="0">
              <a:buFont typeface="Corbel" pitchFamily="34" charset="0"/>
              <a:buNone/>
            </a:pPr>
            <a:endParaRPr lang="nl-BE" dirty="0">
              <a:solidFill>
                <a:srgbClr val="1895CE"/>
              </a:solidFill>
            </a:endParaRPr>
          </a:p>
        </p:txBody>
      </p:sp>
      <p:sp>
        <p:nvSpPr>
          <p:cNvPr id="5" name="Rechthoek: afgeronde hoeken 4">
            <a:extLst>
              <a:ext uri="{FF2B5EF4-FFF2-40B4-BE49-F238E27FC236}">
                <a16:creationId xmlns:a16="http://schemas.microsoft.com/office/drawing/2014/main" id="{35300768-7709-BC29-5681-F1879E900801}"/>
              </a:ext>
            </a:extLst>
          </p:cNvPr>
          <p:cNvSpPr/>
          <p:nvPr/>
        </p:nvSpPr>
        <p:spPr>
          <a:xfrm>
            <a:off x="867232" y="5492901"/>
            <a:ext cx="7406640" cy="1105469"/>
          </a:xfrm>
          <a:prstGeom prst="roundRect">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BE" sz="3600" b="1" dirty="0">
                <a:solidFill>
                  <a:schemeClr val="accent1"/>
                </a:solidFill>
              </a:rPr>
              <a:t>B – A – D – C</a:t>
            </a:r>
          </a:p>
        </p:txBody>
      </p:sp>
    </p:spTree>
    <p:extLst>
      <p:ext uri="{BB962C8B-B14F-4D97-AF65-F5344CB8AC3E}">
        <p14:creationId xmlns:p14="http://schemas.microsoft.com/office/powerpoint/2010/main" val="217938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08841E-19D8-3A62-572F-211714CC4BFF}"/>
              </a:ext>
            </a:extLst>
          </p:cNvPr>
          <p:cNvSpPr>
            <a:spLocks noGrp="1"/>
          </p:cNvSpPr>
          <p:nvPr>
            <p:ph type="title"/>
          </p:nvPr>
        </p:nvSpPr>
        <p:spPr>
          <a:xfrm>
            <a:off x="868680" y="212614"/>
            <a:ext cx="7406640" cy="1356360"/>
          </a:xfrm>
        </p:spPr>
        <p:txBody>
          <a:bodyPr/>
          <a:lstStyle/>
          <a:p>
            <a:r>
              <a:rPr lang="nl-BE" dirty="0"/>
              <a:t>Centrale </a:t>
            </a:r>
            <a:r>
              <a:rPr lang="nl-BE" dirty="0" err="1"/>
              <a:t>électrique</a:t>
            </a:r>
            <a:r>
              <a:rPr lang="nl-BE" dirty="0"/>
              <a:t> </a:t>
            </a:r>
            <a:r>
              <a:rPr lang="nl-BE" dirty="0" err="1"/>
              <a:t>thermique</a:t>
            </a:r>
            <a:endParaRPr lang="nl-BE" dirty="0"/>
          </a:p>
        </p:txBody>
      </p:sp>
      <p:pic>
        <p:nvPicPr>
          <p:cNvPr id="4" name="Picture 2" descr="http://energie.edf.com/html/panorama/medias/images/production/thermique/thermik-centrale.png">
            <a:extLst>
              <a:ext uri="{FF2B5EF4-FFF2-40B4-BE49-F238E27FC236}">
                <a16:creationId xmlns:a16="http://schemas.microsoft.com/office/drawing/2014/main" id="{CE02AA7F-1C54-8771-8668-17FE4F631FF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238" t="2609" r="3045" b="7390"/>
          <a:stretch/>
        </p:blipFill>
        <p:spPr bwMode="auto">
          <a:xfrm>
            <a:off x="1655033" y="1298571"/>
            <a:ext cx="5833933" cy="3418537"/>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D4EC6215-ED2A-B629-BFD4-D405BCF8CC49}"/>
              </a:ext>
            </a:extLst>
          </p:cNvPr>
          <p:cNvSpPr txBox="1">
            <a:spLocks/>
          </p:cNvSpPr>
          <p:nvPr/>
        </p:nvSpPr>
        <p:spPr>
          <a:xfrm>
            <a:off x="314793" y="4979204"/>
            <a:ext cx="8829207" cy="1647722"/>
          </a:xfrm>
          <a:prstGeom prst="rect">
            <a:avLst/>
          </a:prstGeom>
        </p:spPr>
        <p:txBody>
          <a:bodyPr vert="horz" lIns="91440" tIns="45720" rIns="91440" bIns="45720" rtlCol="0" anchor="t">
            <a:normAutofit fontScale="62500" lnSpcReduction="20000"/>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548640" indent="-514350">
              <a:lnSpc>
                <a:spcPct val="120000"/>
              </a:lnSpc>
              <a:buAutoNum type="arabicPeriod"/>
            </a:pPr>
            <a:r>
              <a:rPr lang="nl-BE" sz="3000" dirty="0">
                <a:ea typeface="+mn-lt"/>
                <a:cs typeface="+mn-lt"/>
              </a:rPr>
              <a:t>Le </a:t>
            </a:r>
            <a:r>
              <a:rPr lang="nl-BE" sz="3000" dirty="0" err="1">
                <a:ea typeface="+mn-lt"/>
                <a:cs typeface="+mn-lt"/>
              </a:rPr>
              <a:t>pétrole</a:t>
            </a:r>
            <a:r>
              <a:rPr lang="nl-BE" sz="3000" dirty="0">
                <a:ea typeface="+mn-lt"/>
                <a:cs typeface="+mn-lt"/>
              </a:rPr>
              <a:t>, </a:t>
            </a:r>
            <a:r>
              <a:rPr lang="nl-BE" sz="3000" dirty="0" err="1">
                <a:ea typeface="+mn-lt"/>
                <a:cs typeface="+mn-lt"/>
              </a:rPr>
              <a:t>le</a:t>
            </a:r>
            <a:r>
              <a:rPr lang="nl-BE" sz="3000" dirty="0">
                <a:ea typeface="+mn-lt"/>
                <a:cs typeface="+mn-lt"/>
              </a:rPr>
              <a:t> </a:t>
            </a:r>
            <a:r>
              <a:rPr lang="nl-BE" sz="3000" dirty="0" err="1">
                <a:ea typeface="+mn-lt"/>
                <a:cs typeface="+mn-lt"/>
              </a:rPr>
              <a:t>gaz</a:t>
            </a:r>
            <a:r>
              <a:rPr lang="nl-BE" sz="3000" dirty="0">
                <a:ea typeface="+mn-lt"/>
                <a:cs typeface="+mn-lt"/>
              </a:rPr>
              <a:t> naturel </a:t>
            </a:r>
            <a:r>
              <a:rPr lang="nl-BE" sz="3000" dirty="0" err="1">
                <a:ea typeface="+mn-lt"/>
                <a:cs typeface="+mn-lt"/>
              </a:rPr>
              <a:t>ou</a:t>
            </a:r>
            <a:r>
              <a:rPr lang="nl-BE" sz="3000" dirty="0">
                <a:ea typeface="+mn-lt"/>
                <a:cs typeface="+mn-lt"/>
              </a:rPr>
              <a:t> </a:t>
            </a:r>
            <a:r>
              <a:rPr lang="nl-BE" sz="3000" dirty="0" err="1">
                <a:ea typeface="+mn-lt"/>
                <a:cs typeface="+mn-lt"/>
              </a:rPr>
              <a:t>le</a:t>
            </a:r>
            <a:r>
              <a:rPr lang="nl-BE" sz="3000" dirty="0">
                <a:ea typeface="+mn-lt"/>
                <a:cs typeface="+mn-lt"/>
              </a:rPr>
              <a:t> </a:t>
            </a:r>
            <a:r>
              <a:rPr lang="nl-BE" sz="3000" dirty="0" err="1">
                <a:ea typeface="+mn-lt"/>
                <a:cs typeface="+mn-lt"/>
              </a:rPr>
              <a:t>charbon</a:t>
            </a:r>
            <a:r>
              <a:rPr lang="nl-BE" sz="3000" dirty="0">
                <a:ea typeface="+mn-lt"/>
                <a:cs typeface="+mn-lt"/>
              </a:rPr>
              <a:t> </a:t>
            </a:r>
            <a:r>
              <a:rPr lang="nl-BE" sz="3000" dirty="0" err="1">
                <a:ea typeface="+mn-lt"/>
                <a:cs typeface="+mn-lt"/>
              </a:rPr>
              <a:t>sont</a:t>
            </a:r>
            <a:r>
              <a:rPr lang="nl-BE" sz="3000" dirty="0">
                <a:ea typeface="+mn-lt"/>
                <a:cs typeface="+mn-lt"/>
              </a:rPr>
              <a:t> </a:t>
            </a:r>
            <a:r>
              <a:rPr lang="nl-BE" sz="3000" dirty="0" err="1">
                <a:ea typeface="+mn-lt"/>
                <a:cs typeface="+mn-lt"/>
              </a:rPr>
              <a:t>brûlés</a:t>
            </a:r>
            <a:r>
              <a:rPr lang="nl-BE" sz="3000" dirty="0">
                <a:ea typeface="+mn-lt"/>
                <a:cs typeface="+mn-lt"/>
              </a:rPr>
              <a:t>.</a:t>
            </a:r>
            <a:endParaRPr lang="en-US" dirty="0"/>
          </a:p>
          <a:p>
            <a:pPr marL="548640" indent="-514350">
              <a:lnSpc>
                <a:spcPct val="120000"/>
              </a:lnSpc>
              <a:buAutoNum type="arabicPeriod"/>
            </a:pPr>
            <a:r>
              <a:rPr lang="nl-BE" sz="3000" dirty="0">
                <a:ea typeface="+mn-lt"/>
                <a:cs typeface="+mn-lt"/>
              </a:rPr>
              <a:t>La </a:t>
            </a:r>
            <a:r>
              <a:rPr lang="nl-BE" sz="3000" dirty="0" err="1">
                <a:ea typeface="+mn-lt"/>
                <a:cs typeface="+mn-lt"/>
              </a:rPr>
              <a:t>chaleur</a:t>
            </a:r>
            <a:r>
              <a:rPr lang="nl-BE" sz="3000" dirty="0">
                <a:ea typeface="+mn-lt"/>
                <a:cs typeface="+mn-lt"/>
              </a:rPr>
              <a:t> </a:t>
            </a:r>
            <a:r>
              <a:rPr lang="nl-BE" sz="3000" dirty="0" err="1">
                <a:ea typeface="+mn-lt"/>
                <a:cs typeface="+mn-lt"/>
              </a:rPr>
              <a:t>transforme</a:t>
            </a:r>
            <a:r>
              <a:rPr lang="nl-BE" sz="3000" dirty="0">
                <a:ea typeface="+mn-lt"/>
                <a:cs typeface="+mn-lt"/>
              </a:rPr>
              <a:t> </a:t>
            </a:r>
            <a:r>
              <a:rPr lang="nl-BE" sz="3000" dirty="0" err="1">
                <a:ea typeface="+mn-lt"/>
                <a:cs typeface="+mn-lt"/>
              </a:rPr>
              <a:t>l'eau</a:t>
            </a:r>
            <a:r>
              <a:rPr lang="nl-BE" sz="3000" dirty="0">
                <a:ea typeface="+mn-lt"/>
                <a:cs typeface="+mn-lt"/>
              </a:rPr>
              <a:t> en vapeur</a:t>
            </a:r>
            <a:r>
              <a:rPr lang="nl-BE" sz="3000" dirty="0"/>
              <a:t>.</a:t>
            </a:r>
          </a:p>
          <a:p>
            <a:pPr marL="548640" indent="-514350">
              <a:lnSpc>
                <a:spcPct val="120000"/>
              </a:lnSpc>
              <a:buAutoNum type="arabicPeriod"/>
            </a:pPr>
            <a:r>
              <a:rPr lang="nl-BE" sz="3000" dirty="0">
                <a:ea typeface="+mn-lt"/>
                <a:cs typeface="+mn-lt"/>
              </a:rPr>
              <a:t>Le mouvement de la turbine </a:t>
            </a:r>
            <a:r>
              <a:rPr lang="nl-BE" sz="3000" dirty="0" err="1">
                <a:ea typeface="+mn-lt"/>
                <a:cs typeface="+mn-lt"/>
              </a:rPr>
              <a:t>est</a:t>
            </a:r>
            <a:r>
              <a:rPr lang="nl-BE" sz="3000" dirty="0">
                <a:ea typeface="+mn-lt"/>
                <a:cs typeface="+mn-lt"/>
              </a:rPr>
              <a:t> </a:t>
            </a:r>
            <a:r>
              <a:rPr lang="nl-BE" sz="3000" dirty="0" err="1">
                <a:ea typeface="+mn-lt"/>
                <a:cs typeface="+mn-lt"/>
              </a:rPr>
              <a:t>converti</a:t>
            </a:r>
            <a:r>
              <a:rPr lang="nl-BE" sz="3000" dirty="0">
                <a:ea typeface="+mn-lt"/>
                <a:cs typeface="+mn-lt"/>
              </a:rPr>
              <a:t> en </a:t>
            </a:r>
            <a:r>
              <a:rPr lang="nl-BE" sz="3000" dirty="0" err="1">
                <a:ea typeface="+mn-lt"/>
                <a:cs typeface="+mn-lt"/>
              </a:rPr>
              <a:t>électricité</a:t>
            </a:r>
            <a:r>
              <a:rPr lang="nl-BE" sz="3000" dirty="0"/>
              <a:t>.</a:t>
            </a:r>
          </a:p>
          <a:p>
            <a:pPr marL="548640" indent="-514350">
              <a:lnSpc>
                <a:spcPct val="120000"/>
              </a:lnSpc>
              <a:buAutoNum type="arabicPeriod"/>
            </a:pPr>
            <a:r>
              <a:rPr lang="nl-BE" sz="3000" dirty="0">
                <a:solidFill>
                  <a:srgbClr val="1895CE"/>
                </a:solidFill>
                <a:ea typeface="+mn-lt"/>
                <a:cs typeface="+mn-lt"/>
              </a:rPr>
              <a:t>La vapeur </a:t>
            </a:r>
            <a:r>
              <a:rPr lang="nl-BE" sz="3000" dirty="0" err="1">
                <a:solidFill>
                  <a:srgbClr val="1895CE"/>
                </a:solidFill>
                <a:ea typeface="+mn-lt"/>
                <a:cs typeface="+mn-lt"/>
              </a:rPr>
              <a:t>est</a:t>
            </a:r>
            <a:r>
              <a:rPr lang="nl-BE" sz="3000" dirty="0">
                <a:solidFill>
                  <a:srgbClr val="1895CE"/>
                </a:solidFill>
                <a:ea typeface="+mn-lt"/>
                <a:cs typeface="+mn-lt"/>
              </a:rPr>
              <a:t> </a:t>
            </a:r>
            <a:r>
              <a:rPr lang="nl-BE" sz="3000" dirty="0" err="1">
                <a:solidFill>
                  <a:srgbClr val="1895CE"/>
                </a:solidFill>
                <a:ea typeface="+mn-lt"/>
                <a:cs typeface="+mn-lt"/>
              </a:rPr>
              <a:t>refroidie</a:t>
            </a:r>
            <a:r>
              <a:rPr lang="nl-BE" sz="3000" dirty="0">
                <a:solidFill>
                  <a:srgbClr val="1895CE"/>
                </a:solidFill>
                <a:ea typeface="+mn-lt"/>
                <a:cs typeface="+mn-lt"/>
              </a:rPr>
              <a:t>, </a:t>
            </a:r>
            <a:r>
              <a:rPr lang="nl-BE" sz="3000" dirty="0" err="1">
                <a:solidFill>
                  <a:srgbClr val="1895CE"/>
                </a:solidFill>
                <a:ea typeface="+mn-lt"/>
                <a:cs typeface="+mn-lt"/>
              </a:rPr>
              <a:t>redevient</a:t>
            </a:r>
            <a:r>
              <a:rPr lang="nl-BE" sz="3000" dirty="0">
                <a:solidFill>
                  <a:srgbClr val="1895CE"/>
                </a:solidFill>
                <a:ea typeface="+mn-lt"/>
                <a:cs typeface="+mn-lt"/>
              </a:rPr>
              <a:t> liquide (eau) et continue de </a:t>
            </a:r>
            <a:r>
              <a:rPr lang="nl-BE" sz="3000" dirty="0" err="1">
                <a:solidFill>
                  <a:srgbClr val="1895CE"/>
                </a:solidFill>
                <a:ea typeface="+mn-lt"/>
                <a:cs typeface="+mn-lt"/>
              </a:rPr>
              <a:t>circuler</a:t>
            </a:r>
            <a:r>
              <a:rPr lang="nl-BE" sz="3000" dirty="0"/>
              <a:t>.</a:t>
            </a:r>
          </a:p>
          <a:p>
            <a:pPr marL="34290" indent="0">
              <a:buFont typeface="Corbel" pitchFamily="34" charset="0"/>
              <a:buNone/>
            </a:pPr>
            <a:endParaRPr lang="nl-BE" dirty="0"/>
          </a:p>
          <a:p>
            <a:pPr marL="34290" indent="0">
              <a:buFont typeface="Corbel" pitchFamily="34" charset="0"/>
              <a:buNone/>
            </a:pPr>
            <a:endParaRPr lang="nl-BE" dirty="0"/>
          </a:p>
        </p:txBody>
      </p:sp>
      <p:sp>
        <p:nvSpPr>
          <p:cNvPr id="5" name="Tekstvak 4">
            <a:extLst>
              <a:ext uri="{FF2B5EF4-FFF2-40B4-BE49-F238E27FC236}">
                <a16:creationId xmlns:a16="http://schemas.microsoft.com/office/drawing/2014/main" id="{2BACD3F3-2CF0-CC56-5732-BC3D479686A4}"/>
              </a:ext>
            </a:extLst>
          </p:cNvPr>
          <p:cNvSpPr txBox="1"/>
          <p:nvPr/>
        </p:nvSpPr>
        <p:spPr>
          <a:xfrm>
            <a:off x="8490620" y="4979204"/>
            <a:ext cx="449340" cy="400110"/>
          </a:xfrm>
          <a:prstGeom prst="rect">
            <a:avLst/>
          </a:prstGeom>
          <a:noFill/>
        </p:spPr>
        <p:txBody>
          <a:bodyPr wrap="square" rtlCol="0">
            <a:spAutoFit/>
          </a:bodyPr>
          <a:lstStyle/>
          <a:p>
            <a:r>
              <a:rPr lang="nl-NL" sz="2000" b="1" dirty="0">
                <a:solidFill>
                  <a:schemeClr val="accent1"/>
                </a:solidFill>
              </a:rPr>
              <a:t>B</a:t>
            </a:r>
            <a:endParaRPr lang="nl-BE" sz="2000" b="1" dirty="0">
              <a:solidFill>
                <a:schemeClr val="accent1"/>
              </a:solidFill>
            </a:endParaRPr>
          </a:p>
        </p:txBody>
      </p:sp>
      <p:sp>
        <p:nvSpPr>
          <p:cNvPr id="6" name="Tekstvak 5">
            <a:extLst>
              <a:ext uri="{FF2B5EF4-FFF2-40B4-BE49-F238E27FC236}">
                <a16:creationId xmlns:a16="http://schemas.microsoft.com/office/drawing/2014/main" id="{E6BF6A2F-4158-E94D-111B-6C5169A4D999}"/>
              </a:ext>
            </a:extLst>
          </p:cNvPr>
          <p:cNvSpPr txBox="1"/>
          <p:nvPr/>
        </p:nvSpPr>
        <p:spPr>
          <a:xfrm>
            <a:off x="8490620" y="5779424"/>
            <a:ext cx="449340" cy="400110"/>
          </a:xfrm>
          <a:prstGeom prst="rect">
            <a:avLst/>
          </a:prstGeom>
          <a:noFill/>
        </p:spPr>
        <p:txBody>
          <a:bodyPr wrap="square" rtlCol="0">
            <a:spAutoFit/>
          </a:bodyPr>
          <a:lstStyle/>
          <a:p>
            <a:r>
              <a:rPr lang="nl-NL" sz="2000" b="1" dirty="0">
                <a:solidFill>
                  <a:schemeClr val="accent1"/>
                </a:solidFill>
              </a:rPr>
              <a:t>D</a:t>
            </a:r>
            <a:endParaRPr lang="nl-BE" sz="2000" b="1" dirty="0">
              <a:solidFill>
                <a:schemeClr val="accent1"/>
              </a:solidFill>
            </a:endParaRPr>
          </a:p>
        </p:txBody>
      </p:sp>
      <p:sp>
        <p:nvSpPr>
          <p:cNvPr id="7" name="Tekstvak 6">
            <a:extLst>
              <a:ext uri="{FF2B5EF4-FFF2-40B4-BE49-F238E27FC236}">
                <a16:creationId xmlns:a16="http://schemas.microsoft.com/office/drawing/2014/main" id="{77132567-FC19-3549-291B-CF28D17436C8}"/>
              </a:ext>
            </a:extLst>
          </p:cNvPr>
          <p:cNvSpPr txBox="1"/>
          <p:nvPr/>
        </p:nvSpPr>
        <p:spPr>
          <a:xfrm>
            <a:off x="8490620" y="6203175"/>
            <a:ext cx="449340" cy="400110"/>
          </a:xfrm>
          <a:prstGeom prst="rect">
            <a:avLst/>
          </a:prstGeom>
          <a:noFill/>
        </p:spPr>
        <p:txBody>
          <a:bodyPr wrap="square" rtlCol="0">
            <a:spAutoFit/>
          </a:bodyPr>
          <a:lstStyle/>
          <a:p>
            <a:r>
              <a:rPr lang="nl-NL" sz="2000" b="1" dirty="0">
                <a:solidFill>
                  <a:schemeClr val="accent1"/>
                </a:solidFill>
              </a:rPr>
              <a:t>C</a:t>
            </a:r>
            <a:endParaRPr lang="nl-BE" sz="2000" b="1" dirty="0">
              <a:solidFill>
                <a:schemeClr val="accent1"/>
              </a:solidFill>
            </a:endParaRPr>
          </a:p>
        </p:txBody>
      </p:sp>
      <p:sp>
        <p:nvSpPr>
          <p:cNvPr id="8" name="Tekstvak 7">
            <a:extLst>
              <a:ext uri="{FF2B5EF4-FFF2-40B4-BE49-F238E27FC236}">
                <a16:creationId xmlns:a16="http://schemas.microsoft.com/office/drawing/2014/main" id="{1396DF2A-21C3-AF2A-AF83-7AF593723304}"/>
              </a:ext>
            </a:extLst>
          </p:cNvPr>
          <p:cNvSpPr txBox="1"/>
          <p:nvPr/>
        </p:nvSpPr>
        <p:spPr>
          <a:xfrm>
            <a:off x="8490620" y="5379314"/>
            <a:ext cx="449340" cy="400110"/>
          </a:xfrm>
          <a:prstGeom prst="rect">
            <a:avLst/>
          </a:prstGeom>
          <a:noFill/>
        </p:spPr>
        <p:txBody>
          <a:bodyPr wrap="square" rtlCol="0">
            <a:spAutoFit/>
          </a:bodyPr>
          <a:lstStyle/>
          <a:p>
            <a:r>
              <a:rPr lang="nl-NL" sz="2000" b="1" dirty="0">
                <a:solidFill>
                  <a:schemeClr val="accent1"/>
                </a:solidFill>
              </a:rPr>
              <a:t>A</a:t>
            </a:r>
            <a:endParaRPr lang="nl-BE" sz="2000" b="1" dirty="0">
              <a:solidFill>
                <a:schemeClr val="accent1"/>
              </a:solidFill>
            </a:endParaRPr>
          </a:p>
        </p:txBody>
      </p:sp>
    </p:spTree>
    <p:extLst>
      <p:ext uri="{BB962C8B-B14F-4D97-AF65-F5344CB8AC3E}">
        <p14:creationId xmlns:p14="http://schemas.microsoft.com/office/powerpoint/2010/main" val="562274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A1B64A-F703-D2A4-F2E5-A35C31D3D10B}"/>
              </a:ext>
            </a:extLst>
          </p:cNvPr>
          <p:cNvSpPr>
            <a:spLocks noGrp="1"/>
          </p:cNvSpPr>
          <p:nvPr>
            <p:ph type="title"/>
          </p:nvPr>
        </p:nvSpPr>
        <p:spPr>
          <a:xfrm>
            <a:off x="855264" y="495300"/>
            <a:ext cx="7608252" cy="1562100"/>
          </a:xfrm>
        </p:spPr>
        <p:txBody>
          <a:bodyPr>
            <a:normAutofit fontScale="90000"/>
          </a:bodyPr>
          <a:lstStyle/>
          <a:p>
            <a:r>
              <a:rPr lang="nl-BE" dirty="0"/>
              <a:t>7. </a:t>
            </a:r>
            <a:r>
              <a:rPr lang="fr-BE" dirty="0"/>
              <a:t>Combien de % d’électricité renouvelable utilise la Belgique ?</a:t>
            </a:r>
            <a:br>
              <a:rPr lang="fr-BE" dirty="0"/>
            </a:br>
            <a:endParaRPr lang="fr-BE" dirty="0"/>
          </a:p>
        </p:txBody>
      </p:sp>
      <p:sp>
        <p:nvSpPr>
          <p:cNvPr id="3" name="Espace réservé du contenu 2">
            <a:extLst>
              <a:ext uri="{FF2B5EF4-FFF2-40B4-BE49-F238E27FC236}">
                <a16:creationId xmlns:a16="http://schemas.microsoft.com/office/drawing/2014/main" id="{82330573-5A1A-6854-C938-39367DB1E9F3}"/>
              </a:ext>
            </a:extLst>
          </p:cNvPr>
          <p:cNvSpPr>
            <a:spLocks noGrp="1"/>
          </p:cNvSpPr>
          <p:nvPr>
            <p:ph idx="1"/>
          </p:nvPr>
        </p:nvSpPr>
        <p:spPr/>
        <p:txBody>
          <a:bodyPr>
            <a:normAutofit/>
          </a:bodyPr>
          <a:lstStyle/>
          <a:p>
            <a:pPr marL="491490" indent="-457200">
              <a:lnSpc>
                <a:spcPct val="200000"/>
              </a:lnSpc>
              <a:buAutoNum type="alphaUcPeriod"/>
            </a:pPr>
            <a:r>
              <a:rPr lang="fr-BE" sz="3200" dirty="0"/>
              <a:t>Entre 0-25% (0-1/4)</a:t>
            </a:r>
          </a:p>
          <a:p>
            <a:pPr marL="491490" indent="-457200">
              <a:lnSpc>
                <a:spcPct val="200000"/>
              </a:lnSpc>
              <a:buAutoNum type="alphaUcPeriod"/>
            </a:pPr>
            <a:r>
              <a:rPr lang="fr-BE" sz="3200" dirty="0"/>
              <a:t>Entre 25-50% (1/4-1/2)</a:t>
            </a:r>
          </a:p>
          <a:p>
            <a:pPr marL="491490" indent="-457200">
              <a:lnSpc>
                <a:spcPct val="200000"/>
              </a:lnSpc>
              <a:buAutoNum type="alphaUcPeriod"/>
            </a:pPr>
            <a:r>
              <a:rPr lang="fr-BE" sz="3200" dirty="0"/>
              <a:t>Entre 50-75% (1/2-3/4)</a:t>
            </a:r>
          </a:p>
        </p:txBody>
      </p:sp>
      <p:sp>
        <p:nvSpPr>
          <p:cNvPr id="4" name="Rechthoek: afgeronde hoeken 3">
            <a:extLst>
              <a:ext uri="{FF2B5EF4-FFF2-40B4-BE49-F238E27FC236}">
                <a16:creationId xmlns:a16="http://schemas.microsoft.com/office/drawing/2014/main" id="{BEC4D0BB-0D45-14DB-22F1-A09BB30E133E}"/>
              </a:ext>
            </a:extLst>
          </p:cNvPr>
          <p:cNvSpPr/>
          <p:nvPr/>
        </p:nvSpPr>
        <p:spPr>
          <a:xfrm>
            <a:off x="514048" y="2201300"/>
            <a:ext cx="7406640" cy="1105469"/>
          </a:xfrm>
          <a:prstGeom prst="roundRect">
            <a:avLst/>
          </a:prstGeom>
          <a:noFill/>
          <a:ln w="76200">
            <a:solidFill>
              <a:srgbClr val="E72C5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nl-BE" sz="2800" b="1">
              <a:solidFill>
                <a:schemeClr val="accent1"/>
              </a:solidFill>
            </a:endParaRPr>
          </a:p>
        </p:txBody>
      </p:sp>
    </p:spTree>
    <p:extLst>
      <p:ext uri="{BB962C8B-B14F-4D97-AF65-F5344CB8AC3E}">
        <p14:creationId xmlns:p14="http://schemas.microsoft.com/office/powerpoint/2010/main" val="297836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1404E994-0E93-E884-CBD7-1D509C565F02}"/>
              </a:ext>
            </a:extLst>
          </p:cNvPr>
          <p:cNvPicPr>
            <a:picLocks noChangeAspect="1"/>
          </p:cNvPicPr>
          <p:nvPr/>
        </p:nvPicPr>
        <p:blipFill>
          <a:blip r:embed="rId3"/>
          <a:stretch>
            <a:fillRect/>
          </a:stretch>
        </p:blipFill>
        <p:spPr>
          <a:xfrm>
            <a:off x="227007" y="1612671"/>
            <a:ext cx="7597380" cy="4014739"/>
          </a:xfrm>
          <a:prstGeom prst="rect">
            <a:avLst/>
          </a:prstGeom>
        </p:spPr>
      </p:pic>
      <p:pic>
        <p:nvPicPr>
          <p:cNvPr id="11" name="Afbeelding 10">
            <a:extLst>
              <a:ext uri="{FF2B5EF4-FFF2-40B4-BE49-F238E27FC236}">
                <a16:creationId xmlns:a16="http://schemas.microsoft.com/office/drawing/2014/main" id="{92DD645B-0438-D9D0-0325-B6D9F16C1431}"/>
              </a:ext>
            </a:extLst>
          </p:cNvPr>
          <p:cNvPicPr>
            <a:picLocks noChangeAspect="1"/>
          </p:cNvPicPr>
          <p:nvPr/>
        </p:nvPicPr>
        <p:blipFill>
          <a:blip r:embed="rId4"/>
          <a:stretch>
            <a:fillRect/>
          </a:stretch>
        </p:blipFill>
        <p:spPr>
          <a:xfrm>
            <a:off x="675359" y="5924527"/>
            <a:ext cx="7766449" cy="438173"/>
          </a:xfrm>
          <a:prstGeom prst="rect">
            <a:avLst/>
          </a:prstGeom>
        </p:spPr>
      </p:pic>
      <p:sp>
        <p:nvSpPr>
          <p:cNvPr id="16" name="Titre 1">
            <a:extLst>
              <a:ext uri="{FF2B5EF4-FFF2-40B4-BE49-F238E27FC236}">
                <a16:creationId xmlns:a16="http://schemas.microsoft.com/office/drawing/2014/main" id="{D5D276FB-C0AB-140E-148F-1287CD70A095}"/>
              </a:ext>
            </a:extLst>
          </p:cNvPr>
          <p:cNvSpPr>
            <a:spLocks noGrp="1"/>
          </p:cNvSpPr>
          <p:nvPr>
            <p:ph type="title"/>
          </p:nvPr>
        </p:nvSpPr>
        <p:spPr>
          <a:xfrm>
            <a:off x="855264" y="495300"/>
            <a:ext cx="7406640" cy="901254"/>
          </a:xfrm>
        </p:spPr>
        <p:txBody>
          <a:bodyPr>
            <a:normAutofit fontScale="90000"/>
          </a:bodyPr>
          <a:lstStyle/>
          <a:p>
            <a:r>
              <a:rPr lang="fr-BE" dirty="0">
                <a:ea typeface="+mj-lt"/>
                <a:cs typeface="+mj-lt"/>
              </a:rPr>
              <a:t>Production d'électricité en Belgique (1990-2022)</a:t>
            </a:r>
            <a:endParaRPr lang="en-US" dirty="0"/>
          </a:p>
        </p:txBody>
      </p:sp>
      <p:sp>
        <p:nvSpPr>
          <p:cNvPr id="17" name="Tekstvak 16">
            <a:extLst>
              <a:ext uri="{FF2B5EF4-FFF2-40B4-BE49-F238E27FC236}">
                <a16:creationId xmlns:a16="http://schemas.microsoft.com/office/drawing/2014/main" id="{08F11A23-F544-0E01-43CB-D357C2CE64D7}"/>
              </a:ext>
            </a:extLst>
          </p:cNvPr>
          <p:cNvSpPr txBox="1"/>
          <p:nvPr/>
        </p:nvSpPr>
        <p:spPr>
          <a:xfrm>
            <a:off x="7632245" y="5072808"/>
            <a:ext cx="845289" cy="369332"/>
          </a:xfrm>
          <a:prstGeom prst="rect">
            <a:avLst/>
          </a:prstGeom>
          <a:noFill/>
        </p:spPr>
        <p:txBody>
          <a:bodyPr wrap="square" lIns="91440" tIns="45720" rIns="91440" bIns="45720" rtlCol="0" anchor="t">
            <a:spAutoFit/>
          </a:bodyPr>
          <a:lstStyle/>
          <a:p>
            <a:r>
              <a:rPr lang="nl-BE" b="1" dirty="0">
                <a:solidFill>
                  <a:srgbClr val="C38FC4"/>
                </a:solidFill>
              </a:rPr>
              <a:t>solaire</a:t>
            </a:r>
          </a:p>
        </p:txBody>
      </p:sp>
      <p:sp>
        <p:nvSpPr>
          <p:cNvPr id="18" name="Tekstvak 17">
            <a:extLst>
              <a:ext uri="{FF2B5EF4-FFF2-40B4-BE49-F238E27FC236}">
                <a16:creationId xmlns:a16="http://schemas.microsoft.com/office/drawing/2014/main" id="{6DAF08E1-6547-C1FE-6B64-B9A233F7A990}"/>
              </a:ext>
            </a:extLst>
          </p:cNvPr>
          <p:cNvSpPr txBox="1"/>
          <p:nvPr/>
        </p:nvSpPr>
        <p:spPr>
          <a:xfrm>
            <a:off x="7650802" y="4739583"/>
            <a:ext cx="852373" cy="369332"/>
          </a:xfrm>
          <a:prstGeom prst="rect">
            <a:avLst/>
          </a:prstGeom>
          <a:noFill/>
        </p:spPr>
        <p:txBody>
          <a:bodyPr wrap="square" lIns="91440" tIns="45720" rIns="91440" bIns="45720" rtlCol="0" anchor="t">
            <a:spAutoFit/>
          </a:bodyPr>
          <a:lstStyle/>
          <a:p>
            <a:r>
              <a:rPr lang="nl-BE" b="1" dirty="0" err="1">
                <a:solidFill>
                  <a:srgbClr val="C4A5F3"/>
                </a:solidFill>
              </a:rPr>
              <a:t>éolien</a:t>
            </a:r>
          </a:p>
        </p:txBody>
      </p:sp>
      <p:sp>
        <p:nvSpPr>
          <p:cNvPr id="19" name="Tekstvak 18">
            <a:extLst>
              <a:ext uri="{FF2B5EF4-FFF2-40B4-BE49-F238E27FC236}">
                <a16:creationId xmlns:a16="http://schemas.microsoft.com/office/drawing/2014/main" id="{06434E14-B397-8E07-A57B-A46B1AC47E89}"/>
              </a:ext>
            </a:extLst>
          </p:cNvPr>
          <p:cNvSpPr txBox="1"/>
          <p:nvPr/>
        </p:nvSpPr>
        <p:spPr>
          <a:xfrm>
            <a:off x="7633741" y="4431030"/>
            <a:ext cx="1381446" cy="369332"/>
          </a:xfrm>
          <a:prstGeom prst="rect">
            <a:avLst/>
          </a:prstGeom>
          <a:noFill/>
        </p:spPr>
        <p:txBody>
          <a:bodyPr wrap="square" lIns="91440" tIns="45720" rIns="91440" bIns="45720" rtlCol="0" anchor="t">
            <a:spAutoFit/>
          </a:bodyPr>
          <a:lstStyle/>
          <a:p>
            <a:r>
              <a:rPr lang="nl-BE" b="1" dirty="0" err="1">
                <a:solidFill>
                  <a:srgbClr val="FF754B"/>
                </a:solidFill>
              </a:rPr>
              <a:t>hydraulique</a:t>
            </a:r>
          </a:p>
        </p:txBody>
      </p:sp>
      <p:sp>
        <p:nvSpPr>
          <p:cNvPr id="20" name="Tekstvak 19">
            <a:extLst>
              <a:ext uri="{FF2B5EF4-FFF2-40B4-BE49-F238E27FC236}">
                <a16:creationId xmlns:a16="http://schemas.microsoft.com/office/drawing/2014/main" id="{25C34B7A-6FF7-37A4-BAE3-FB087BCF2FCF}"/>
              </a:ext>
            </a:extLst>
          </p:cNvPr>
          <p:cNvSpPr txBox="1"/>
          <p:nvPr/>
        </p:nvSpPr>
        <p:spPr>
          <a:xfrm>
            <a:off x="7622125" y="3379734"/>
            <a:ext cx="1393062" cy="646331"/>
          </a:xfrm>
          <a:prstGeom prst="rect">
            <a:avLst/>
          </a:prstGeom>
          <a:noFill/>
        </p:spPr>
        <p:txBody>
          <a:bodyPr wrap="square" lIns="91440" tIns="45720" rIns="91440" bIns="45720" rtlCol="0" anchor="t">
            <a:spAutoFit/>
          </a:bodyPr>
          <a:lstStyle/>
          <a:p>
            <a:r>
              <a:rPr lang="nl-BE" b="1" dirty="0">
                <a:solidFill>
                  <a:srgbClr val="FFB843"/>
                </a:solidFill>
              </a:rPr>
              <a:t>énergie nucléaire</a:t>
            </a:r>
          </a:p>
        </p:txBody>
      </p:sp>
      <p:sp>
        <p:nvSpPr>
          <p:cNvPr id="21" name="Tekstvak 20">
            <a:extLst>
              <a:ext uri="{FF2B5EF4-FFF2-40B4-BE49-F238E27FC236}">
                <a16:creationId xmlns:a16="http://schemas.microsoft.com/office/drawing/2014/main" id="{C28313A6-3946-8BDD-BE1E-FFDAAE39C738}"/>
              </a:ext>
            </a:extLst>
          </p:cNvPr>
          <p:cNvSpPr txBox="1"/>
          <p:nvPr/>
        </p:nvSpPr>
        <p:spPr>
          <a:xfrm>
            <a:off x="7623284" y="2742648"/>
            <a:ext cx="1201761" cy="369332"/>
          </a:xfrm>
          <a:prstGeom prst="rect">
            <a:avLst/>
          </a:prstGeom>
          <a:noFill/>
        </p:spPr>
        <p:txBody>
          <a:bodyPr wrap="square" lIns="91440" tIns="45720" rIns="91440" bIns="45720" rtlCol="0" anchor="t">
            <a:spAutoFit/>
          </a:bodyPr>
          <a:lstStyle/>
          <a:p>
            <a:r>
              <a:rPr lang="nl-BE" b="1" dirty="0" err="1">
                <a:solidFill>
                  <a:schemeClr val="accent5"/>
                </a:solidFill>
              </a:rPr>
              <a:t>biomasse</a:t>
            </a:r>
          </a:p>
        </p:txBody>
      </p:sp>
      <p:sp>
        <p:nvSpPr>
          <p:cNvPr id="22" name="Tekstvak 21">
            <a:extLst>
              <a:ext uri="{FF2B5EF4-FFF2-40B4-BE49-F238E27FC236}">
                <a16:creationId xmlns:a16="http://schemas.microsoft.com/office/drawing/2014/main" id="{C4C69E59-1B01-35CC-2B88-8AB94EF2D903}"/>
              </a:ext>
            </a:extLst>
          </p:cNvPr>
          <p:cNvSpPr txBox="1"/>
          <p:nvPr/>
        </p:nvSpPr>
        <p:spPr>
          <a:xfrm>
            <a:off x="7619428" y="2470202"/>
            <a:ext cx="1644760" cy="369332"/>
          </a:xfrm>
          <a:prstGeom prst="rect">
            <a:avLst/>
          </a:prstGeom>
          <a:noFill/>
        </p:spPr>
        <p:txBody>
          <a:bodyPr wrap="square" lIns="91440" tIns="45720" rIns="91440" bIns="45720" rtlCol="0" anchor="t">
            <a:spAutoFit/>
          </a:bodyPr>
          <a:lstStyle/>
          <a:p>
            <a:r>
              <a:rPr lang="nl-BE" b="1" dirty="0" err="1">
                <a:solidFill>
                  <a:srgbClr val="00ADA1"/>
                </a:solidFill>
                <a:ea typeface="+mn-lt"/>
                <a:cs typeface="+mn-lt"/>
              </a:rPr>
              <a:t>biocarburant</a:t>
            </a:r>
            <a:endParaRPr lang="en-US" b="1" dirty="0" err="1"/>
          </a:p>
        </p:txBody>
      </p:sp>
      <p:sp>
        <p:nvSpPr>
          <p:cNvPr id="23" name="Tekstvak 22">
            <a:extLst>
              <a:ext uri="{FF2B5EF4-FFF2-40B4-BE49-F238E27FC236}">
                <a16:creationId xmlns:a16="http://schemas.microsoft.com/office/drawing/2014/main" id="{D33B078A-B783-41DF-1065-3972C960290B}"/>
              </a:ext>
            </a:extLst>
          </p:cNvPr>
          <p:cNvSpPr txBox="1"/>
          <p:nvPr/>
        </p:nvSpPr>
        <p:spPr>
          <a:xfrm>
            <a:off x="7623284" y="2104971"/>
            <a:ext cx="1391903" cy="369332"/>
          </a:xfrm>
          <a:prstGeom prst="rect">
            <a:avLst/>
          </a:prstGeom>
          <a:noFill/>
        </p:spPr>
        <p:txBody>
          <a:bodyPr wrap="square" lIns="91440" tIns="45720" rIns="91440" bIns="45720" rtlCol="0" anchor="t">
            <a:spAutoFit/>
          </a:bodyPr>
          <a:lstStyle/>
          <a:p>
            <a:r>
              <a:rPr lang="nl-BE" b="1" dirty="0" err="1">
                <a:solidFill>
                  <a:srgbClr val="68F394"/>
                </a:solidFill>
              </a:rPr>
              <a:t>gaz</a:t>
            </a:r>
            <a:r>
              <a:rPr lang="nl-BE" b="1" dirty="0">
                <a:solidFill>
                  <a:srgbClr val="68F394"/>
                </a:solidFill>
              </a:rPr>
              <a:t> naturel</a:t>
            </a:r>
          </a:p>
        </p:txBody>
      </p:sp>
      <p:sp>
        <p:nvSpPr>
          <p:cNvPr id="24" name="Tekstvak 23">
            <a:extLst>
              <a:ext uri="{FF2B5EF4-FFF2-40B4-BE49-F238E27FC236}">
                <a16:creationId xmlns:a16="http://schemas.microsoft.com/office/drawing/2014/main" id="{389554C4-0856-A222-7729-74F59574EED3}"/>
              </a:ext>
            </a:extLst>
          </p:cNvPr>
          <p:cNvSpPr txBox="1"/>
          <p:nvPr/>
        </p:nvSpPr>
        <p:spPr>
          <a:xfrm>
            <a:off x="7632245" y="1766028"/>
            <a:ext cx="1222201" cy="369332"/>
          </a:xfrm>
          <a:prstGeom prst="rect">
            <a:avLst/>
          </a:prstGeom>
          <a:noFill/>
        </p:spPr>
        <p:txBody>
          <a:bodyPr wrap="square" lIns="91440" tIns="45720" rIns="91440" bIns="45720" rtlCol="0" anchor="t">
            <a:spAutoFit/>
          </a:bodyPr>
          <a:lstStyle/>
          <a:p>
            <a:r>
              <a:rPr lang="nl-BE" b="1" dirty="0" err="1">
                <a:solidFill>
                  <a:srgbClr val="3E7AD3"/>
                </a:solidFill>
              </a:rPr>
              <a:t>pétrole</a:t>
            </a:r>
          </a:p>
        </p:txBody>
      </p:sp>
      <p:sp>
        <p:nvSpPr>
          <p:cNvPr id="25" name="Tekstvak 24">
            <a:extLst>
              <a:ext uri="{FF2B5EF4-FFF2-40B4-BE49-F238E27FC236}">
                <a16:creationId xmlns:a16="http://schemas.microsoft.com/office/drawing/2014/main" id="{38964C62-BA1F-EC51-BF0C-82B57C242752}"/>
              </a:ext>
            </a:extLst>
          </p:cNvPr>
          <p:cNvSpPr txBox="1"/>
          <p:nvPr/>
        </p:nvSpPr>
        <p:spPr>
          <a:xfrm>
            <a:off x="7633741" y="1449072"/>
            <a:ext cx="1222201" cy="369332"/>
          </a:xfrm>
          <a:prstGeom prst="rect">
            <a:avLst/>
          </a:prstGeom>
          <a:noFill/>
        </p:spPr>
        <p:txBody>
          <a:bodyPr wrap="square" lIns="91440" tIns="45720" rIns="91440" bIns="45720" rtlCol="0" anchor="t">
            <a:spAutoFit/>
          </a:bodyPr>
          <a:lstStyle/>
          <a:p>
            <a:r>
              <a:rPr lang="nl-BE" b="1" dirty="0" err="1">
                <a:solidFill>
                  <a:srgbClr val="49D3FF"/>
                </a:solidFill>
              </a:rPr>
              <a:t>charbon</a:t>
            </a:r>
          </a:p>
        </p:txBody>
      </p:sp>
    </p:spTree>
    <p:extLst>
      <p:ext uri="{BB962C8B-B14F-4D97-AF65-F5344CB8AC3E}">
        <p14:creationId xmlns:p14="http://schemas.microsoft.com/office/powerpoint/2010/main" val="407831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2F218-DDA2-99A6-6850-FCB20C0F6B3B}"/>
            </a:ext>
          </a:extLst>
        </p:cNvPr>
        <p:cNvGrpSpPr/>
        <p:nvPr/>
      </p:nvGrpSpPr>
      <p:grpSpPr>
        <a:xfrm>
          <a:off x="0" y="0"/>
          <a:ext cx="0" cy="0"/>
          <a:chOff x="0" y="0"/>
          <a:chExt cx="0" cy="0"/>
        </a:xfrm>
      </p:grpSpPr>
      <p:pic>
        <p:nvPicPr>
          <p:cNvPr id="3" name="Image 2" descr="Une image contenant texte, ligne, capture d’écran, Tracé&#10;&#10;Description générée automatiquement">
            <a:extLst>
              <a:ext uri="{FF2B5EF4-FFF2-40B4-BE49-F238E27FC236}">
                <a16:creationId xmlns:a16="http://schemas.microsoft.com/office/drawing/2014/main" id="{DD94C3D2-F30F-AEA1-822E-F3FAB98EC5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1614967"/>
            <a:ext cx="8636000" cy="4016744"/>
          </a:xfrm>
          <a:prstGeom prst="rect">
            <a:avLst/>
          </a:prstGeom>
        </p:spPr>
      </p:pic>
      <p:sp>
        <p:nvSpPr>
          <p:cNvPr id="16" name="Titre 1">
            <a:extLst>
              <a:ext uri="{FF2B5EF4-FFF2-40B4-BE49-F238E27FC236}">
                <a16:creationId xmlns:a16="http://schemas.microsoft.com/office/drawing/2014/main" id="{0075CC66-8FCE-BA72-0BAF-C53B0EFA50B1}"/>
              </a:ext>
            </a:extLst>
          </p:cNvPr>
          <p:cNvSpPr>
            <a:spLocks noGrp="1"/>
          </p:cNvSpPr>
          <p:nvPr>
            <p:ph type="title"/>
          </p:nvPr>
        </p:nvSpPr>
        <p:spPr>
          <a:xfrm>
            <a:off x="855264" y="495300"/>
            <a:ext cx="7406640" cy="901254"/>
          </a:xfrm>
        </p:spPr>
        <p:txBody>
          <a:bodyPr>
            <a:normAutofit fontScale="90000"/>
          </a:bodyPr>
          <a:lstStyle/>
          <a:p>
            <a:r>
              <a:rPr lang="fr-BE" dirty="0">
                <a:ea typeface="+mj-lt"/>
                <a:cs typeface="+mj-lt"/>
              </a:rPr>
              <a:t>Production d'électricité en Belgique (2000-2023)</a:t>
            </a:r>
            <a:endParaRPr lang="en-US" dirty="0"/>
          </a:p>
        </p:txBody>
      </p:sp>
      <p:pic>
        <p:nvPicPr>
          <p:cNvPr id="5" name="Image 4" descr="Une image contenant texte, capture d’écran, Caractère coloré, diagramme&#10;&#10;Description générée automatiquement">
            <a:extLst>
              <a:ext uri="{FF2B5EF4-FFF2-40B4-BE49-F238E27FC236}">
                <a16:creationId xmlns:a16="http://schemas.microsoft.com/office/drawing/2014/main" id="{0C167F44-2C60-C7DD-2BF0-E80592B68A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95" y="2422565"/>
            <a:ext cx="8502578" cy="4251289"/>
          </a:xfrm>
          <a:prstGeom prst="rect">
            <a:avLst/>
          </a:prstGeom>
        </p:spPr>
      </p:pic>
    </p:spTree>
    <p:extLst>
      <p:ext uri="{BB962C8B-B14F-4D97-AF65-F5344CB8AC3E}">
        <p14:creationId xmlns:p14="http://schemas.microsoft.com/office/powerpoint/2010/main" val="122730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9593C1-E697-C4A3-CF02-455E2F03BA64}"/>
              </a:ext>
            </a:extLst>
          </p:cNvPr>
          <p:cNvSpPr>
            <a:spLocks noGrp="1"/>
          </p:cNvSpPr>
          <p:nvPr>
            <p:ph type="title"/>
          </p:nvPr>
        </p:nvSpPr>
        <p:spPr>
          <a:xfrm>
            <a:off x="388189" y="437072"/>
            <a:ext cx="8367622" cy="1356360"/>
          </a:xfrm>
        </p:spPr>
        <p:txBody>
          <a:bodyPr/>
          <a:lstStyle/>
          <a:p>
            <a:r>
              <a:rPr lang="fr-FR" dirty="0"/>
              <a:t>Production énergétique en Belgique (2000-2023)</a:t>
            </a:r>
            <a:endParaRPr lang="fr-BE" dirty="0"/>
          </a:p>
        </p:txBody>
      </p:sp>
      <p:pic>
        <p:nvPicPr>
          <p:cNvPr id="5" name="Image 4" descr="Une image contenant texte, ligne, Tracé, diagramme&#10;&#10;Description générée automatiquement">
            <a:extLst>
              <a:ext uri="{FF2B5EF4-FFF2-40B4-BE49-F238E27FC236}">
                <a16:creationId xmlns:a16="http://schemas.microsoft.com/office/drawing/2014/main" id="{819D08ED-27E2-DE91-9ECC-3139C2890A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189" y="1793432"/>
            <a:ext cx="8367623" cy="3891917"/>
          </a:xfrm>
          <a:prstGeom prst="rect">
            <a:avLst/>
          </a:prstGeom>
        </p:spPr>
      </p:pic>
      <p:pic>
        <p:nvPicPr>
          <p:cNvPr id="7" name="Image 6" descr="Une image contenant texte, capture d’écran, Caractère coloré, Police&#10;&#10;Description générée automatiquement">
            <a:extLst>
              <a:ext uri="{FF2B5EF4-FFF2-40B4-BE49-F238E27FC236}">
                <a16:creationId xmlns:a16="http://schemas.microsoft.com/office/drawing/2014/main" id="{92C3D530-03DA-8367-C933-3C6416DF1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188" y="2236345"/>
            <a:ext cx="8369166" cy="4184583"/>
          </a:xfrm>
          <a:prstGeom prst="rect">
            <a:avLst/>
          </a:prstGeom>
        </p:spPr>
      </p:pic>
    </p:spTree>
    <p:extLst>
      <p:ext uri="{BB962C8B-B14F-4D97-AF65-F5344CB8AC3E}">
        <p14:creationId xmlns:p14="http://schemas.microsoft.com/office/powerpoint/2010/main" val="51510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805D18-F3C4-FA10-BD5D-D7E1D271F046}"/>
              </a:ext>
            </a:extLst>
          </p:cNvPr>
          <p:cNvSpPr>
            <a:spLocks noGrp="1"/>
          </p:cNvSpPr>
          <p:nvPr>
            <p:ph type="title"/>
          </p:nvPr>
        </p:nvSpPr>
        <p:spPr/>
        <p:txBody>
          <a:bodyPr>
            <a:normAutofit fontScale="90000"/>
          </a:bodyPr>
          <a:lstStyle/>
          <a:p>
            <a:r>
              <a:rPr lang="nl-BE" dirty="0"/>
              <a:t>8. </a:t>
            </a:r>
            <a:r>
              <a:rPr lang="fr-BE" dirty="0"/>
              <a:t>Qu’est-ce qui consomme le plus dans une maison ?</a:t>
            </a:r>
            <a:br>
              <a:rPr lang="nl-BE" dirty="0"/>
            </a:br>
            <a:r>
              <a:rPr lang="nl-BE" dirty="0"/>
              <a:t>							         </a:t>
            </a:r>
          </a:p>
        </p:txBody>
      </p:sp>
      <p:sp>
        <p:nvSpPr>
          <p:cNvPr id="3" name="Espace réservé du contenu 2">
            <a:extLst>
              <a:ext uri="{FF2B5EF4-FFF2-40B4-BE49-F238E27FC236}">
                <a16:creationId xmlns:a16="http://schemas.microsoft.com/office/drawing/2014/main" id="{0AE566B8-941E-84BD-248C-E9F6384D1D1A}"/>
              </a:ext>
            </a:extLst>
          </p:cNvPr>
          <p:cNvSpPr>
            <a:spLocks noGrp="1"/>
          </p:cNvSpPr>
          <p:nvPr>
            <p:ph idx="1"/>
          </p:nvPr>
        </p:nvSpPr>
        <p:spPr/>
        <p:txBody>
          <a:bodyPr>
            <a:normAutofit/>
          </a:bodyPr>
          <a:lstStyle/>
          <a:p>
            <a:pPr marL="491490" indent="-457200">
              <a:lnSpc>
                <a:spcPct val="200000"/>
              </a:lnSpc>
              <a:buAutoNum type="alphaUcPeriod"/>
            </a:pPr>
            <a:r>
              <a:rPr lang="fr-BE" sz="3200" dirty="0"/>
              <a:t>La cuisine</a:t>
            </a:r>
          </a:p>
          <a:p>
            <a:pPr marL="491490" indent="-457200">
              <a:lnSpc>
                <a:spcPct val="200000"/>
              </a:lnSpc>
              <a:buAutoNum type="alphaUcPeriod"/>
            </a:pPr>
            <a:r>
              <a:rPr lang="fr-BE" sz="3200" dirty="0"/>
              <a:t>L’éclairage</a:t>
            </a:r>
          </a:p>
          <a:p>
            <a:pPr marL="491490" indent="-457200">
              <a:lnSpc>
                <a:spcPct val="200000"/>
              </a:lnSpc>
              <a:buAutoNum type="alphaUcPeriod"/>
            </a:pPr>
            <a:r>
              <a:rPr lang="fr-BE" sz="3200" dirty="0"/>
              <a:t>Le chauffage</a:t>
            </a:r>
          </a:p>
          <a:p>
            <a:pPr marL="491490" indent="-457200">
              <a:lnSpc>
                <a:spcPct val="200000"/>
              </a:lnSpc>
              <a:buAutoNum type="alphaUcPeriod"/>
            </a:pPr>
            <a:endParaRPr lang="nl-BE" sz="3000" dirty="0"/>
          </a:p>
        </p:txBody>
      </p:sp>
      <p:sp>
        <p:nvSpPr>
          <p:cNvPr id="4" name="Rechthoek: afgeronde hoeken 3">
            <a:extLst>
              <a:ext uri="{FF2B5EF4-FFF2-40B4-BE49-F238E27FC236}">
                <a16:creationId xmlns:a16="http://schemas.microsoft.com/office/drawing/2014/main" id="{3B6D08F9-DA59-B315-D44C-4D529B34DC08}"/>
              </a:ext>
            </a:extLst>
          </p:cNvPr>
          <p:cNvSpPr/>
          <p:nvPr/>
        </p:nvSpPr>
        <p:spPr>
          <a:xfrm>
            <a:off x="492783" y="4253384"/>
            <a:ext cx="7406640" cy="1105469"/>
          </a:xfrm>
          <a:prstGeom prst="roundRect">
            <a:avLst/>
          </a:prstGeom>
          <a:noFill/>
          <a:ln w="76200">
            <a:solidFill>
              <a:srgbClr val="E72C5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nl-BE" sz="2800" b="1">
              <a:solidFill>
                <a:schemeClr val="accent1"/>
              </a:solidFill>
            </a:endParaRPr>
          </a:p>
        </p:txBody>
      </p:sp>
    </p:spTree>
    <p:extLst>
      <p:ext uri="{BB962C8B-B14F-4D97-AF65-F5344CB8AC3E}">
        <p14:creationId xmlns:p14="http://schemas.microsoft.com/office/powerpoint/2010/main" val="97295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 diagram of different colored arrows&#10;&#10;Description automatically generated">
            <a:extLst>
              <a:ext uri="{FF2B5EF4-FFF2-40B4-BE49-F238E27FC236}">
                <a16:creationId xmlns:a16="http://schemas.microsoft.com/office/drawing/2014/main" id="{1346B8A3-5FD3-C5C7-C7F1-72B57A1DFFA6}"/>
              </a:ext>
            </a:extLst>
          </p:cNvPr>
          <p:cNvPicPr>
            <a:picLocks noChangeAspect="1"/>
          </p:cNvPicPr>
          <p:nvPr/>
        </p:nvPicPr>
        <p:blipFill>
          <a:blip r:embed="rId3"/>
          <a:stretch>
            <a:fillRect/>
          </a:stretch>
        </p:blipFill>
        <p:spPr>
          <a:xfrm>
            <a:off x="274770" y="315503"/>
            <a:ext cx="8606240" cy="6085590"/>
          </a:xfrm>
          <a:prstGeom prst="rect">
            <a:avLst/>
          </a:prstGeom>
          <a:ln>
            <a:noFill/>
          </a:ln>
        </p:spPr>
      </p:pic>
    </p:spTree>
    <p:extLst>
      <p:ext uri="{BB962C8B-B14F-4D97-AF65-F5344CB8AC3E}">
        <p14:creationId xmlns:p14="http://schemas.microsoft.com/office/powerpoint/2010/main" val="3720440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72C5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485F0B-0D5B-4879-C71D-7B1EF5B30DF2}"/>
              </a:ext>
            </a:extLst>
          </p:cNvPr>
          <p:cNvSpPr>
            <a:spLocks noGrp="1"/>
          </p:cNvSpPr>
          <p:nvPr>
            <p:ph type="title"/>
          </p:nvPr>
        </p:nvSpPr>
        <p:spPr>
          <a:xfrm>
            <a:off x="194872" y="474688"/>
            <a:ext cx="8739266" cy="942753"/>
          </a:xfrm>
        </p:spPr>
        <p:txBody>
          <a:bodyPr>
            <a:normAutofit fontScale="90000"/>
          </a:bodyPr>
          <a:lstStyle/>
          <a:p>
            <a:r>
              <a:rPr lang="nl-BE" dirty="0" err="1">
                <a:ea typeface="+mj-lt"/>
                <a:cs typeface="+mj-lt"/>
              </a:rPr>
              <a:t>Consommation</a:t>
            </a:r>
            <a:r>
              <a:rPr lang="nl-BE" dirty="0">
                <a:ea typeface="+mj-lt"/>
                <a:cs typeface="+mj-lt"/>
              </a:rPr>
              <a:t> des ménages en </a:t>
            </a:r>
            <a:r>
              <a:rPr lang="nl-BE" dirty="0" err="1">
                <a:ea typeface="+mj-lt"/>
                <a:cs typeface="+mj-lt"/>
              </a:rPr>
              <a:t>Belgique</a:t>
            </a:r>
            <a:r>
              <a:rPr lang="nl-BE" dirty="0">
                <a:ea typeface="+mj-lt"/>
                <a:cs typeface="+mj-lt"/>
              </a:rPr>
              <a:t> (2020)</a:t>
            </a:r>
            <a:endParaRPr lang="en-US" dirty="0">
              <a:ea typeface="+mj-lt"/>
              <a:cs typeface="+mj-lt"/>
            </a:endParaRPr>
          </a:p>
        </p:txBody>
      </p:sp>
      <p:graphicFrame>
        <p:nvGraphicFramePr>
          <p:cNvPr id="10" name="Grafiek 9">
            <a:extLst>
              <a:ext uri="{FF2B5EF4-FFF2-40B4-BE49-F238E27FC236}">
                <a16:creationId xmlns:a16="http://schemas.microsoft.com/office/drawing/2014/main" id="{44EC61C0-B2BA-A4E8-4F99-74F45B2EE6D0}"/>
              </a:ext>
            </a:extLst>
          </p:cNvPr>
          <p:cNvGraphicFramePr/>
          <p:nvPr>
            <p:extLst>
              <p:ext uri="{D42A27DB-BD31-4B8C-83A1-F6EECF244321}">
                <p14:modId xmlns:p14="http://schemas.microsoft.com/office/powerpoint/2010/main" val="383948790"/>
              </p:ext>
            </p:extLst>
          </p:nvPr>
        </p:nvGraphicFramePr>
        <p:xfrm>
          <a:off x="563526" y="1552353"/>
          <a:ext cx="7723223"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5911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86196E-6B1C-19D4-4BF2-47D2DE91B2DB}"/>
              </a:ext>
            </a:extLst>
          </p:cNvPr>
          <p:cNvSpPr>
            <a:spLocks noGrp="1"/>
          </p:cNvSpPr>
          <p:nvPr>
            <p:ph type="title"/>
          </p:nvPr>
        </p:nvSpPr>
        <p:spPr>
          <a:xfrm>
            <a:off x="511965" y="497536"/>
            <a:ext cx="8395269" cy="1915952"/>
          </a:xfrm>
        </p:spPr>
        <p:txBody>
          <a:bodyPr>
            <a:noAutofit/>
          </a:bodyPr>
          <a:lstStyle/>
          <a:p>
            <a:br>
              <a:rPr lang="nl-BE" sz="3200" dirty="0"/>
            </a:br>
            <a:r>
              <a:rPr lang="nl-BE" sz="3200" dirty="0"/>
              <a:t>9. </a:t>
            </a:r>
            <a:r>
              <a:rPr lang="fr-BE" sz="3200" dirty="0"/>
              <a:t>La chanson Gangnam Style a environ  5 milliards de vues sur YouTube. A votre avis, l’énergie nécessaire dans les serveurs correspond à combien de centrales électriques ? </a:t>
            </a:r>
            <a:r>
              <a:rPr lang="nl-BE" sz="3200" dirty="0"/>
              <a:t>							</a:t>
            </a:r>
          </a:p>
        </p:txBody>
      </p:sp>
      <p:sp>
        <p:nvSpPr>
          <p:cNvPr id="3" name="Espace réservé du contenu 2">
            <a:extLst>
              <a:ext uri="{FF2B5EF4-FFF2-40B4-BE49-F238E27FC236}">
                <a16:creationId xmlns:a16="http://schemas.microsoft.com/office/drawing/2014/main" id="{B7BD8DEB-0CCD-DC7F-8B55-90886229A535}"/>
              </a:ext>
            </a:extLst>
          </p:cNvPr>
          <p:cNvSpPr>
            <a:spLocks noGrp="1"/>
          </p:cNvSpPr>
          <p:nvPr>
            <p:ph idx="1"/>
          </p:nvPr>
        </p:nvSpPr>
        <p:spPr>
          <a:xfrm>
            <a:off x="859040" y="2491158"/>
            <a:ext cx="7701121" cy="4023942"/>
          </a:xfrm>
        </p:spPr>
        <p:txBody>
          <a:bodyPr>
            <a:noAutofit/>
          </a:bodyPr>
          <a:lstStyle/>
          <a:p>
            <a:pPr marL="491490" indent="-457200">
              <a:lnSpc>
                <a:spcPct val="150000"/>
              </a:lnSpc>
              <a:buAutoNum type="alphaUcPeriod"/>
            </a:pPr>
            <a:r>
              <a:rPr lang="fr-BE" sz="2400" dirty="0"/>
              <a:t>½ centrale électrique </a:t>
            </a:r>
            <a:br>
              <a:rPr lang="fr-BE" sz="2400" dirty="0"/>
            </a:br>
            <a:r>
              <a:rPr lang="fr-BE" sz="2400" dirty="0">
                <a:sym typeface="Wingdings" panose="05000000000000000000" pitchFamily="2" charset="2"/>
              </a:rPr>
              <a:t> danser « Ride de poney » </a:t>
            </a:r>
            <a:endParaRPr lang="fr-BE" sz="2400" dirty="0"/>
          </a:p>
          <a:p>
            <a:pPr marL="491490" indent="-457200">
              <a:lnSpc>
                <a:spcPct val="150000"/>
              </a:lnSpc>
              <a:buAutoNum type="alphaUcPeriod"/>
            </a:pPr>
            <a:r>
              <a:rPr lang="fr-BE" sz="2400" dirty="0"/>
              <a:t>1 centrale électrique </a:t>
            </a:r>
            <a:br>
              <a:rPr lang="fr-BE" sz="2400" dirty="0"/>
            </a:br>
            <a:r>
              <a:rPr lang="fr-BE" sz="2400" dirty="0">
                <a:sym typeface="Wingdings" panose="05000000000000000000" pitchFamily="2" charset="2"/>
              </a:rPr>
              <a:t> danser le « </a:t>
            </a:r>
            <a:r>
              <a:rPr lang="fr-BE" sz="2400" dirty="0" err="1">
                <a:sym typeface="Wingdings" panose="05000000000000000000" pitchFamily="2" charset="2"/>
              </a:rPr>
              <a:t>Tidy</a:t>
            </a:r>
            <a:r>
              <a:rPr lang="fr-BE" sz="2400" dirty="0">
                <a:sym typeface="Wingdings" panose="05000000000000000000" pitchFamily="2" charset="2"/>
              </a:rPr>
              <a:t> »</a:t>
            </a:r>
          </a:p>
          <a:p>
            <a:pPr marL="491490" indent="-457200">
              <a:lnSpc>
                <a:spcPct val="150000"/>
              </a:lnSpc>
              <a:buFont typeface="Corbel" pitchFamily="34" charset="0"/>
              <a:buAutoNum type="alphaUcPeriod"/>
            </a:pPr>
            <a:r>
              <a:rPr lang="fr-BE" sz="2400" dirty="0"/>
              <a:t>2 centrales électriques </a:t>
            </a:r>
            <a:br>
              <a:rPr lang="fr-BE" sz="2400" dirty="0"/>
            </a:br>
            <a:r>
              <a:rPr lang="fr-BE" sz="2400" dirty="0">
                <a:sym typeface="Wingdings" panose="05000000000000000000" pitchFamily="2" charset="2"/>
              </a:rPr>
              <a:t> danser le floss</a:t>
            </a:r>
            <a:endParaRPr lang="fr-BE" sz="2400" dirty="0"/>
          </a:p>
        </p:txBody>
      </p:sp>
      <p:pic>
        <p:nvPicPr>
          <p:cNvPr id="5" name="Image 4">
            <a:extLst>
              <a:ext uri="{FF2B5EF4-FFF2-40B4-BE49-F238E27FC236}">
                <a16:creationId xmlns:a16="http://schemas.microsoft.com/office/drawing/2014/main" id="{F2F42851-BDB2-EA96-C5B0-D5EB2E23A77F}"/>
              </a:ext>
            </a:extLst>
          </p:cNvPr>
          <p:cNvPicPr>
            <a:picLocks noChangeAspect="1"/>
          </p:cNvPicPr>
          <p:nvPr/>
        </p:nvPicPr>
        <p:blipFill>
          <a:blip r:embed="rId3"/>
          <a:stretch>
            <a:fillRect/>
          </a:stretch>
        </p:blipFill>
        <p:spPr>
          <a:xfrm>
            <a:off x="6697544" y="5344353"/>
            <a:ext cx="1966611" cy="1078862"/>
          </a:xfrm>
          <a:prstGeom prst="rect">
            <a:avLst/>
          </a:prstGeom>
        </p:spPr>
      </p:pic>
      <p:pic>
        <p:nvPicPr>
          <p:cNvPr id="7" name="Image 6">
            <a:extLst>
              <a:ext uri="{FF2B5EF4-FFF2-40B4-BE49-F238E27FC236}">
                <a16:creationId xmlns:a16="http://schemas.microsoft.com/office/drawing/2014/main" id="{7186D899-74D7-0F93-AFB1-A4F1F9EB79C2}"/>
              </a:ext>
            </a:extLst>
          </p:cNvPr>
          <p:cNvPicPr>
            <a:picLocks noChangeAspect="1"/>
          </p:cNvPicPr>
          <p:nvPr/>
        </p:nvPicPr>
        <p:blipFill>
          <a:blip r:embed="rId4"/>
          <a:stretch>
            <a:fillRect/>
          </a:stretch>
        </p:blipFill>
        <p:spPr>
          <a:xfrm>
            <a:off x="6697544" y="4047613"/>
            <a:ext cx="2010023" cy="1078862"/>
          </a:xfrm>
          <a:prstGeom prst="rect">
            <a:avLst/>
          </a:prstGeom>
        </p:spPr>
      </p:pic>
      <p:pic>
        <p:nvPicPr>
          <p:cNvPr id="9" name="Image 8">
            <a:extLst>
              <a:ext uri="{FF2B5EF4-FFF2-40B4-BE49-F238E27FC236}">
                <a16:creationId xmlns:a16="http://schemas.microsoft.com/office/drawing/2014/main" id="{6AD10D56-2133-6389-F83D-11D2E3AFB1DC}"/>
              </a:ext>
            </a:extLst>
          </p:cNvPr>
          <p:cNvPicPr>
            <a:picLocks noChangeAspect="1"/>
          </p:cNvPicPr>
          <p:nvPr/>
        </p:nvPicPr>
        <p:blipFill>
          <a:blip r:embed="rId5"/>
          <a:stretch>
            <a:fillRect/>
          </a:stretch>
        </p:blipFill>
        <p:spPr>
          <a:xfrm>
            <a:off x="6697544" y="2675908"/>
            <a:ext cx="1978181" cy="1078862"/>
          </a:xfrm>
          <a:prstGeom prst="rect">
            <a:avLst/>
          </a:prstGeom>
        </p:spPr>
      </p:pic>
      <p:sp>
        <p:nvSpPr>
          <p:cNvPr id="4" name="Rechthoek: afgeronde hoeken 3">
            <a:extLst>
              <a:ext uri="{FF2B5EF4-FFF2-40B4-BE49-F238E27FC236}">
                <a16:creationId xmlns:a16="http://schemas.microsoft.com/office/drawing/2014/main" id="{42CD4108-6186-E2D5-B23C-66F58B93B57F}"/>
              </a:ext>
            </a:extLst>
          </p:cNvPr>
          <p:cNvSpPr/>
          <p:nvPr/>
        </p:nvSpPr>
        <p:spPr>
          <a:xfrm>
            <a:off x="583839" y="3847236"/>
            <a:ext cx="5867761" cy="1105469"/>
          </a:xfrm>
          <a:prstGeom prst="roundRect">
            <a:avLst/>
          </a:prstGeom>
          <a:noFill/>
          <a:ln w="76200">
            <a:solidFill>
              <a:srgbClr val="9EC8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nl-BE" sz="2800" b="1">
              <a:solidFill>
                <a:schemeClr val="accent1"/>
              </a:solidFill>
            </a:endParaRPr>
          </a:p>
        </p:txBody>
      </p:sp>
    </p:spTree>
    <p:extLst>
      <p:ext uri="{BB962C8B-B14F-4D97-AF65-F5344CB8AC3E}">
        <p14:creationId xmlns:p14="http://schemas.microsoft.com/office/powerpoint/2010/main" val="242090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C6B360-40E9-5402-46E1-AB59B6FEF01D}"/>
              </a:ext>
            </a:extLst>
          </p:cNvPr>
          <p:cNvSpPr>
            <a:spLocks noGrp="1"/>
          </p:cNvSpPr>
          <p:nvPr>
            <p:ph type="title"/>
          </p:nvPr>
        </p:nvSpPr>
        <p:spPr>
          <a:xfrm>
            <a:off x="857250" y="609600"/>
            <a:ext cx="7732114" cy="1356360"/>
          </a:xfrm>
        </p:spPr>
        <p:txBody>
          <a:bodyPr>
            <a:normAutofit fontScale="90000"/>
          </a:bodyPr>
          <a:lstStyle/>
          <a:p>
            <a:r>
              <a:rPr lang="nl-BE" dirty="0"/>
              <a:t>10. </a:t>
            </a:r>
            <a:r>
              <a:rPr lang="fr-BE" dirty="0"/>
              <a:t>Qu’est-ce que le label énergétique ? Qu’est-ce qu’il indique ? </a:t>
            </a:r>
            <a:r>
              <a:rPr lang="nl-BE" dirty="0"/>
              <a:t>					</a:t>
            </a:r>
          </a:p>
        </p:txBody>
      </p:sp>
      <p:sp>
        <p:nvSpPr>
          <p:cNvPr id="3" name="Espace réservé du contenu 2">
            <a:extLst>
              <a:ext uri="{FF2B5EF4-FFF2-40B4-BE49-F238E27FC236}">
                <a16:creationId xmlns:a16="http://schemas.microsoft.com/office/drawing/2014/main" id="{9C316E2C-52FD-57B3-40AC-EC36F364F9DD}"/>
              </a:ext>
            </a:extLst>
          </p:cNvPr>
          <p:cNvSpPr>
            <a:spLocks noGrp="1"/>
          </p:cNvSpPr>
          <p:nvPr>
            <p:ph idx="1"/>
          </p:nvPr>
        </p:nvSpPr>
        <p:spPr/>
        <p:txBody>
          <a:bodyPr>
            <a:normAutofit/>
          </a:bodyPr>
          <a:lstStyle/>
          <a:p>
            <a:pPr marL="491490" indent="-457200">
              <a:lnSpc>
                <a:spcPct val="100000"/>
              </a:lnSpc>
              <a:buAutoNum type="alphaUcPeriod"/>
            </a:pPr>
            <a:r>
              <a:rPr lang="fr-BE" sz="3200" dirty="0"/>
              <a:t>La consommation d’énergie des appareils électro-ménagers</a:t>
            </a:r>
          </a:p>
          <a:p>
            <a:pPr marL="491490" indent="-457200">
              <a:lnSpc>
                <a:spcPct val="100000"/>
              </a:lnSpc>
              <a:buAutoNum type="alphaUcPeriod"/>
            </a:pPr>
            <a:r>
              <a:rPr lang="fr-BE" sz="3200" dirty="0"/>
              <a:t>La qualité des appareils électro-ménagers</a:t>
            </a:r>
          </a:p>
          <a:p>
            <a:pPr marL="491490" indent="-457200">
              <a:lnSpc>
                <a:spcPct val="100000"/>
              </a:lnSpc>
              <a:buAutoNum type="alphaUcPeriod"/>
            </a:pPr>
            <a:r>
              <a:rPr lang="fr-BE" sz="3200" dirty="0"/>
              <a:t>Le niveau de bruit produit par les appareils électro-ménagers</a:t>
            </a:r>
          </a:p>
        </p:txBody>
      </p:sp>
      <p:sp>
        <p:nvSpPr>
          <p:cNvPr id="4" name="Rechthoek: afgeronde hoeken 3">
            <a:extLst>
              <a:ext uri="{FF2B5EF4-FFF2-40B4-BE49-F238E27FC236}">
                <a16:creationId xmlns:a16="http://schemas.microsoft.com/office/drawing/2014/main" id="{9A95F7A2-35A9-B83E-6D01-5A51AAABA844}"/>
              </a:ext>
            </a:extLst>
          </p:cNvPr>
          <p:cNvSpPr/>
          <p:nvPr/>
        </p:nvSpPr>
        <p:spPr>
          <a:xfrm>
            <a:off x="698139" y="2057400"/>
            <a:ext cx="7588610" cy="1105469"/>
          </a:xfrm>
          <a:prstGeom prst="roundRect">
            <a:avLst/>
          </a:prstGeom>
          <a:noFill/>
          <a:ln w="76200">
            <a:solidFill>
              <a:srgbClr val="9EC8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nl-BE" sz="2800" b="1">
              <a:solidFill>
                <a:schemeClr val="accent1"/>
              </a:solidFill>
            </a:endParaRPr>
          </a:p>
        </p:txBody>
      </p:sp>
    </p:spTree>
    <p:extLst>
      <p:ext uri="{BB962C8B-B14F-4D97-AF65-F5344CB8AC3E}">
        <p14:creationId xmlns:p14="http://schemas.microsoft.com/office/powerpoint/2010/main" val="267258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D036D0D5-3AA0-47FD-A83C-7A06CA2EE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1026" name="Picture 2">
            <a:extLst>
              <a:ext uri="{FF2B5EF4-FFF2-40B4-BE49-F238E27FC236}">
                <a16:creationId xmlns:a16="http://schemas.microsoft.com/office/drawing/2014/main" id="{FA4AC107-D161-07F6-2710-42E36CFB2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95" y="599239"/>
            <a:ext cx="8667600" cy="5659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343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74BB70-CE53-87F7-6C1B-526F391AE4ED}"/>
              </a:ext>
            </a:extLst>
          </p:cNvPr>
          <p:cNvSpPr>
            <a:spLocks noGrp="1"/>
          </p:cNvSpPr>
          <p:nvPr>
            <p:ph type="title"/>
          </p:nvPr>
        </p:nvSpPr>
        <p:spPr/>
        <p:txBody>
          <a:bodyPr>
            <a:normAutofit fontScale="90000"/>
          </a:bodyPr>
          <a:lstStyle/>
          <a:p>
            <a:r>
              <a:rPr lang="fr-BE" dirty="0"/>
              <a:t>11. </a:t>
            </a:r>
            <a:r>
              <a:rPr lang="fr-BE" dirty="0">
                <a:ea typeface="+mj-lt"/>
                <a:cs typeface="+mj-lt"/>
              </a:rPr>
              <a:t>Une télévision en veille pendant 22 heures consomme autant d'énergie que </a:t>
            </a:r>
            <a:r>
              <a:rPr lang="nl-NL" dirty="0"/>
              <a:t>: </a:t>
            </a:r>
          </a:p>
        </p:txBody>
      </p:sp>
      <p:sp>
        <p:nvSpPr>
          <p:cNvPr id="3" name="Espace réservé du contenu 2">
            <a:extLst>
              <a:ext uri="{FF2B5EF4-FFF2-40B4-BE49-F238E27FC236}">
                <a16:creationId xmlns:a16="http://schemas.microsoft.com/office/drawing/2014/main" id="{E59CBC0E-1774-8E6F-D162-272EB21A19F7}"/>
              </a:ext>
            </a:extLst>
          </p:cNvPr>
          <p:cNvSpPr>
            <a:spLocks noGrp="1"/>
          </p:cNvSpPr>
          <p:nvPr>
            <p:ph idx="1"/>
          </p:nvPr>
        </p:nvSpPr>
        <p:spPr>
          <a:xfrm>
            <a:off x="857250" y="2440836"/>
            <a:ext cx="7404653" cy="3254829"/>
          </a:xfrm>
        </p:spPr>
        <p:txBody>
          <a:bodyPr vert="horz" lIns="91440" tIns="45720" rIns="91440" bIns="45720" rtlCol="0" anchor="t">
            <a:normAutofit/>
          </a:bodyPr>
          <a:lstStyle/>
          <a:p>
            <a:pPr marL="491490" indent="-457200">
              <a:lnSpc>
                <a:spcPct val="200000"/>
              </a:lnSpc>
              <a:buAutoNum type="alphaUcPeriod"/>
            </a:pPr>
            <a:r>
              <a:rPr lang="nl-NL" sz="3000" dirty="0" err="1">
                <a:ea typeface="+mn-lt"/>
                <a:cs typeface="+mn-lt"/>
              </a:rPr>
              <a:t>Une</a:t>
            </a:r>
            <a:r>
              <a:rPr lang="nl-NL" sz="3000" dirty="0">
                <a:ea typeface="+mn-lt"/>
                <a:cs typeface="+mn-lt"/>
              </a:rPr>
              <a:t> </a:t>
            </a:r>
            <a:r>
              <a:rPr lang="nl-NL" sz="3000" dirty="0" err="1">
                <a:ea typeface="+mn-lt"/>
                <a:cs typeface="+mn-lt"/>
              </a:rPr>
              <a:t>télévision</a:t>
            </a:r>
            <a:r>
              <a:rPr lang="nl-NL" sz="3000" dirty="0">
                <a:ea typeface="+mn-lt"/>
                <a:cs typeface="+mn-lt"/>
              </a:rPr>
              <a:t> en </a:t>
            </a:r>
            <a:r>
              <a:rPr lang="nl-NL" sz="3000" dirty="0" err="1">
                <a:ea typeface="+mn-lt"/>
                <a:cs typeface="+mn-lt"/>
              </a:rPr>
              <a:t>veille</a:t>
            </a:r>
            <a:r>
              <a:rPr lang="nl-NL" sz="3000" dirty="0">
                <a:ea typeface="+mn-lt"/>
                <a:cs typeface="+mn-lt"/>
              </a:rPr>
              <a:t> ne </a:t>
            </a:r>
            <a:r>
              <a:rPr lang="nl-NL" sz="3000" dirty="0" err="1">
                <a:ea typeface="+mn-lt"/>
                <a:cs typeface="+mn-lt"/>
              </a:rPr>
              <a:t>consomme</a:t>
            </a:r>
            <a:r>
              <a:rPr lang="nl-NL" sz="3000" dirty="0">
                <a:ea typeface="+mn-lt"/>
                <a:cs typeface="+mn-lt"/>
              </a:rPr>
              <a:t> </a:t>
            </a:r>
            <a:r>
              <a:rPr lang="nl-NL" sz="3000" dirty="0" err="1">
                <a:ea typeface="+mn-lt"/>
                <a:cs typeface="+mn-lt"/>
              </a:rPr>
              <a:t>rien</a:t>
            </a:r>
            <a:r>
              <a:rPr lang="nl-NL" sz="3000" dirty="0"/>
              <a:t>.</a:t>
            </a:r>
            <a:endParaRPr lang="en-US" dirty="0"/>
          </a:p>
          <a:p>
            <a:pPr marL="491490" indent="-457200">
              <a:lnSpc>
                <a:spcPct val="200000"/>
              </a:lnSpc>
              <a:buAutoNum type="alphaUcPeriod"/>
            </a:pPr>
            <a:r>
              <a:rPr lang="nl-NL" sz="3000" dirty="0" err="1">
                <a:ea typeface="+mn-lt"/>
                <a:cs typeface="+mn-lt"/>
              </a:rPr>
              <a:t>Un</a:t>
            </a:r>
            <a:r>
              <a:rPr lang="nl-NL" sz="3000" dirty="0">
                <a:ea typeface="+mn-lt"/>
                <a:cs typeface="+mn-lt"/>
              </a:rPr>
              <a:t> épisode de série de 40 minutes</a:t>
            </a:r>
            <a:r>
              <a:rPr lang="nl-NL" sz="3000" dirty="0"/>
              <a:t>.</a:t>
            </a:r>
          </a:p>
          <a:p>
            <a:pPr marL="491490" indent="-457200">
              <a:lnSpc>
                <a:spcPct val="200000"/>
              </a:lnSpc>
              <a:buAutoNum type="alphaUcPeriod"/>
            </a:pPr>
            <a:r>
              <a:rPr lang="nl-NL" sz="3000" dirty="0" err="1">
                <a:ea typeface="+mn-lt"/>
                <a:cs typeface="+mn-lt"/>
              </a:rPr>
              <a:t>Un</a:t>
            </a:r>
            <a:r>
              <a:rPr lang="nl-NL" sz="3000" dirty="0">
                <a:ea typeface="+mn-lt"/>
                <a:cs typeface="+mn-lt"/>
              </a:rPr>
              <a:t> film de deux </a:t>
            </a:r>
            <a:r>
              <a:rPr lang="nl-NL" sz="3000" dirty="0" err="1">
                <a:ea typeface="+mn-lt"/>
                <a:cs typeface="+mn-lt"/>
              </a:rPr>
              <a:t>heures</a:t>
            </a:r>
            <a:r>
              <a:rPr lang="nl-NL" sz="3000" dirty="0"/>
              <a:t>.</a:t>
            </a:r>
          </a:p>
        </p:txBody>
      </p:sp>
      <p:sp>
        <p:nvSpPr>
          <p:cNvPr id="4" name="Rechthoek: afgeronde hoeken 3">
            <a:extLst>
              <a:ext uri="{FF2B5EF4-FFF2-40B4-BE49-F238E27FC236}">
                <a16:creationId xmlns:a16="http://schemas.microsoft.com/office/drawing/2014/main" id="{B6AC9262-218D-6C91-BA94-6CEA619AD490}"/>
              </a:ext>
            </a:extLst>
          </p:cNvPr>
          <p:cNvSpPr/>
          <p:nvPr/>
        </p:nvSpPr>
        <p:spPr>
          <a:xfrm>
            <a:off x="698140" y="4695558"/>
            <a:ext cx="7588610" cy="1105469"/>
          </a:xfrm>
          <a:prstGeom prst="roundRect">
            <a:avLst/>
          </a:prstGeom>
          <a:noFill/>
          <a:ln w="76200">
            <a:solidFill>
              <a:srgbClr val="9EC8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nl-BE" sz="2800" b="1">
              <a:solidFill>
                <a:schemeClr val="accent1"/>
              </a:solidFill>
            </a:endParaRPr>
          </a:p>
        </p:txBody>
      </p:sp>
    </p:spTree>
    <p:extLst>
      <p:ext uri="{BB962C8B-B14F-4D97-AF65-F5344CB8AC3E}">
        <p14:creationId xmlns:p14="http://schemas.microsoft.com/office/powerpoint/2010/main" val="180966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1AA0822B-6D5D-DA45-4DDE-F1214AA18AF4}"/>
              </a:ext>
            </a:extLst>
          </p:cNvPr>
          <p:cNvPicPr>
            <a:picLocks noChangeAspect="1"/>
          </p:cNvPicPr>
          <p:nvPr/>
        </p:nvPicPr>
        <p:blipFill rotWithShape="1">
          <a:blip r:embed="rId3"/>
          <a:srcRect t="-403" r="1480"/>
          <a:stretch/>
        </p:blipFill>
        <p:spPr>
          <a:xfrm>
            <a:off x="303738" y="1723105"/>
            <a:ext cx="5780837" cy="3729908"/>
          </a:xfrm>
          <a:prstGeom prst="rect">
            <a:avLst/>
          </a:prstGeom>
          <a:ln>
            <a:noFill/>
          </a:ln>
        </p:spPr>
      </p:pic>
      <p:sp>
        <p:nvSpPr>
          <p:cNvPr id="2" name="Titre 1">
            <a:extLst>
              <a:ext uri="{FF2B5EF4-FFF2-40B4-BE49-F238E27FC236}">
                <a16:creationId xmlns:a16="http://schemas.microsoft.com/office/drawing/2014/main" id="{194A2184-23A0-AFB5-D511-1F3F10068418}"/>
              </a:ext>
            </a:extLst>
          </p:cNvPr>
          <p:cNvSpPr>
            <a:spLocks noGrp="1"/>
          </p:cNvSpPr>
          <p:nvPr>
            <p:ph type="title"/>
          </p:nvPr>
        </p:nvSpPr>
        <p:spPr>
          <a:xfrm>
            <a:off x="434817" y="415833"/>
            <a:ext cx="7784782" cy="746389"/>
          </a:xfrm>
        </p:spPr>
        <p:txBody>
          <a:bodyPr>
            <a:normAutofit/>
          </a:bodyPr>
          <a:lstStyle/>
          <a:p>
            <a:r>
              <a:rPr lang="nl-BE" sz="3600" dirty="0"/>
              <a:t>12. Jeu : </a:t>
            </a:r>
            <a:r>
              <a:rPr lang="nl-BE" sz="3600" dirty="0" err="1"/>
              <a:t>pyramide</a:t>
            </a:r>
            <a:r>
              <a:rPr lang="nl-BE" sz="3600" dirty="0"/>
              <a:t> de la </a:t>
            </a:r>
            <a:r>
              <a:rPr lang="nl-BE" sz="3600" dirty="0" err="1"/>
              <a:t>mobilité</a:t>
            </a:r>
            <a:endParaRPr lang="nl-BE" sz="3600" dirty="0"/>
          </a:p>
        </p:txBody>
      </p:sp>
      <p:pic>
        <p:nvPicPr>
          <p:cNvPr id="9" name="Graphic 4" descr="Schoenafdrukken silhouet">
            <a:extLst>
              <a:ext uri="{FF2B5EF4-FFF2-40B4-BE49-F238E27FC236}">
                <a16:creationId xmlns:a16="http://schemas.microsoft.com/office/drawing/2014/main" id="{A41E46A1-CF87-4D35-8839-7CFDA92DF8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40360" y="1928661"/>
            <a:ext cx="1403985" cy="1403985"/>
          </a:xfrm>
          <a:prstGeom prst="rect">
            <a:avLst/>
          </a:prstGeom>
        </p:spPr>
      </p:pic>
      <p:pic>
        <p:nvPicPr>
          <p:cNvPr id="10" name="Graphic 5" descr="Bus silhouet">
            <a:extLst>
              <a:ext uri="{FF2B5EF4-FFF2-40B4-BE49-F238E27FC236}">
                <a16:creationId xmlns:a16="http://schemas.microsoft.com/office/drawing/2014/main" id="{847791E8-E746-07ED-59D7-06E975C86AB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28985" y="3892810"/>
            <a:ext cx="1403985" cy="1403985"/>
          </a:xfrm>
          <a:prstGeom prst="rect">
            <a:avLst/>
          </a:prstGeom>
        </p:spPr>
      </p:pic>
      <p:pic>
        <p:nvPicPr>
          <p:cNvPr id="11" name="Graphic 12" descr="Skateboard silhouet">
            <a:extLst>
              <a:ext uri="{FF2B5EF4-FFF2-40B4-BE49-F238E27FC236}">
                <a16:creationId xmlns:a16="http://schemas.microsoft.com/office/drawing/2014/main" id="{048BDA7D-E455-6C1B-E4EB-516BC7190A2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27208" y="4801609"/>
            <a:ext cx="1403985" cy="1403985"/>
          </a:xfrm>
          <a:prstGeom prst="rect">
            <a:avLst/>
          </a:prstGeom>
        </p:spPr>
      </p:pic>
      <p:pic>
        <p:nvPicPr>
          <p:cNvPr id="12" name="Graphic 7" descr="Tram silhouet">
            <a:extLst>
              <a:ext uri="{FF2B5EF4-FFF2-40B4-BE49-F238E27FC236}">
                <a16:creationId xmlns:a16="http://schemas.microsoft.com/office/drawing/2014/main" id="{FB872C8B-0311-71C1-E333-A8A0BF0230B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44946" y="3349828"/>
            <a:ext cx="1403985" cy="1403985"/>
          </a:xfrm>
          <a:prstGeom prst="rect">
            <a:avLst/>
          </a:prstGeom>
        </p:spPr>
      </p:pic>
      <p:pic>
        <p:nvPicPr>
          <p:cNvPr id="13" name="Graphic 10" descr="Auto silhouet">
            <a:extLst>
              <a:ext uri="{FF2B5EF4-FFF2-40B4-BE49-F238E27FC236}">
                <a16:creationId xmlns:a16="http://schemas.microsoft.com/office/drawing/2014/main" id="{A0F9F1C6-47FA-24B7-AA79-ADCB70330F9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89136" y="4891118"/>
            <a:ext cx="1403985" cy="1403985"/>
          </a:xfrm>
          <a:prstGeom prst="rect">
            <a:avLst/>
          </a:prstGeom>
        </p:spPr>
      </p:pic>
      <p:pic>
        <p:nvPicPr>
          <p:cNvPr id="14" name="Graphic 11" descr="Fietsen silhouet">
            <a:extLst>
              <a:ext uri="{FF2B5EF4-FFF2-40B4-BE49-F238E27FC236}">
                <a16:creationId xmlns:a16="http://schemas.microsoft.com/office/drawing/2014/main" id="{39A1FB4A-9A14-BC40-2383-76A29BD1D61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260907" y="2647836"/>
            <a:ext cx="1403985" cy="1403985"/>
          </a:xfrm>
          <a:prstGeom prst="rect">
            <a:avLst/>
          </a:prstGeom>
        </p:spPr>
      </p:pic>
      <p:pic>
        <p:nvPicPr>
          <p:cNvPr id="15" name="Graphic 8" descr="Trein silhouet">
            <a:extLst>
              <a:ext uri="{FF2B5EF4-FFF2-40B4-BE49-F238E27FC236}">
                <a16:creationId xmlns:a16="http://schemas.microsoft.com/office/drawing/2014/main" id="{4331FC05-5298-AC41-8348-051A02D3363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251064" y="4435792"/>
            <a:ext cx="1403985" cy="1403985"/>
          </a:xfrm>
          <a:prstGeom prst="rect">
            <a:avLst/>
          </a:prstGeom>
        </p:spPr>
      </p:pic>
      <p:pic>
        <p:nvPicPr>
          <p:cNvPr id="16" name="Graphic 13" descr="Scooter silhouet">
            <a:extLst>
              <a:ext uri="{FF2B5EF4-FFF2-40B4-BE49-F238E27FC236}">
                <a16:creationId xmlns:a16="http://schemas.microsoft.com/office/drawing/2014/main" id="{85AC5B1E-460F-E5A6-9274-8F57FCB3FE1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260907" y="1318449"/>
            <a:ext cx="1403985" cy="1403985"/>
          </a:xfrm>
          <a:prstGeom prst="rect">
            <a:avLst/>
          </a:prstGeom>
        </p:spPr>
      </p:pic>
      <p:sp>
        <p:nvSpPr>
          <p:cNvPr id="3" name="Titre 1">
            <a:extLst>
              <a:ext uri="{FF2B5EF4-FFF2-40B4-BE49-F238E27FC236}">
                <a16:creationId xmlns:a16="http://schemas.microsoft.com/office/drawing/2014/main" id="{EB3CA4DF-28E0-4D5A-E28F-3FA5A4B7A671}"/>
              </a:ext>
            </a:extLst>
          </p:cNvPr>
          <p:cNvSpPr txBox="1">
            <a:spLocks/>
          </p:cNvSpPr>
          <p:nvPr/>
        </p:nvSpPr>
        <p:spPr>
          <a:xfrm>
            <a:off x="434817" y="1018969"/>
            <a:ext cx="7784782" cy="74638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endParaRPr lang="nl-BE" sz="3600"/>
          </a:p>
        </p:txBody>
      </p:sp>
      <p:sp>
        <p:nvSpPr>
          <p:cNvPr id="4" name="Titre 1">
            <a:extLst>
              <a:ext uri="{FF2B5EF4-FFF2-40B4-BE49-F238E27FC236}">
                <a16:creationId xmlns:a16="http://schemas.microsoft.com/office/drawing/2014/main" id="{5F4BB5DF-A921-BFAA-1712-483BE7E0993F}"/>
              </a:ext>
            </a:extLst>
          </p:cNvPr>
          <p:cNvSpPr txBox="1">
            <a:spLocks/>
          </p:cNvSpPr>
          <p:nvPr/>
        </p:nvSpPr>
        <p:spPr>
          <a:xfrm>
            <a:off x="479108" y="1083285"/>
            <a:ext cx="7784782" cy="40178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r>
              <a:rPr lang="nl-BE" sz="2000" dirty="0" err="1">
                <a:solidFill>
                  <a:srgbClr val="9EC83E"/>
                </a:solidFill>
                <a:ea typeface="+mj-lt"/>
                <a:cs typeface="+mj-lt"/>
              </a:rPr>
              <a:t>Placez</a:t>
            </a:r>
            <a:r>
              <a:rPr lang="nl-BE" sz="2000" dirty="0">
                <a:solidFill>
                  <a:srgbClr val="9EC83E"/>
                </a:solidFill>
                <a:ea typeface="+mj-lt"/>
                <a:cs typeface="+mj-lt"/>
              </a:rPr>
              <a:t> les cartes dans la </a:t>
            </a:r>
            <a:r>
              <a:rPr lang="nl-BE" sz="2000" dirty="0" err="1">
                <a:solidFill>
                  <a:srgbClr val="9EC83E"/>
                </a:solidFill>
                <a:ea typeface="+mj-lt"/>
                <a:cs typeface="+mj-lt"/>
              </a:rPr>
              <a:t>pyramide</a:t>
            </a:r>
            <a:r>
              <a:rPr lang="nl-BE" sz="2000" dirty="0">
                <a:solidFill>
                  <a:srgbClr val="9EC83E"/>
                </a:solidFill>
                <a:ea typeface="+mj-lt"/>
                <a:cs typeface="+mj-lt"/>
              </a:rPr>
              <a:t> </a:t>
            </a:r>
            <a:r>
              <a:rPr lang="nl-BE" sz="2000" dirty="0" err="1">
                <a:solidFill>
                  <a:srgbClr val="9EC83E"/>
                </a:solidFill>
                <a:ea typeface="+mj-lt"/>
                <a:cs typeface="+mj-lt"/>
              </a:rPr>
              <a:t>selon</a:t>
            </a:r>
            <a:r>
              <a:rPr lang="nl-BE" sz="2000" dirty="0">
                <a:solidFill>
                  <a:srgbClr val="9EC83E"/>
                </a:solidFill>
                <a:ea typeface="+mj-lt"/>
                <a:cs typeface="+mj-lt"/>
              </a:rPr>
              <a:t> </a:t>
            </a:r>
            <a:r>
              <a:rPr lang="nl-BE" sz="2000" dirty="0" err="1">
                <a:solidFill>
                  <a:srgbClr val="9EC83E"/>
                </a:solidFill>
                <a:ea typeface="+mj-lt"/>
                <a:cs typeface="+mj-lt"/>
              </a:rPr>
              <a:t>le</a:t>
            </a:r>
            <a:r>
              <a:rPr lang="nl-BE" sz="2000" dirty="0">
                <a:solidFill>
                  <a:srgbClr val="9EC83E"/>
                </a:solidFill>
                <a:ea typeface="+mj-lt"/>
                <a:cs typeface="+mj-lt"/>
              </a:rPr>
              <a:t> principe STOP</a:t>
            </a:r>
            <a:r>
              <a:rPr lang="nl-BE" sz="2000" dirty="0">
                <a:solidFill>
                  <a:srgbClr val="9EC83E"/>
                </a:solidFill>
              </a:rPr>
              <a:t>.</a:t>
            </a:r>
            <a:endParaRPr lang="en-US" dirty="0"/>
          </a:p>
        </p:txBody>
      </p:sp>
      <p:pic>
        <p:nvPicPr>
          <p:cNvPr id="5" name="Graphic 7">
            <a:extLst>
              <a:ext uri="{FF2B5EF4-FFF2-40B4-BE49-F238E27FC236}">
                <a16:creationId xmlns:a16="http://schemas.microsoft.com/office/drawing/2014/main" id="{1A515C3B-4A1A-67AC-A6F6-8045FD052BB6}"/>
              </a:ext>
            </a:extLst>
          </p:cNvPr>
          <p:cNvPicPr>
            <a:picLocks noChangeAspect="1"/>
          </p:cNvPicPr>
          <p:nvPr/>
        </p:nvPicPr>
        <p:blipFill>
          <a:blip r:embed="rId20">
            <a:extLst>
              <a:ext uri="{28A0092B-C50C-407E-A947-70E740481C1C}">
                <a14:useLocalDpi xmlns:a14="http://schemas.microsoft.com/office/drawing/2010/main" val="0"/>
              </a:ext>
            </a:extLst>
          </a:blip>
          <a:srcRect/>
          <a:stretch/>
        </p:blipFill>
        <p:spPr>
          <a:xfrm>
            <a:off x="3255243" y="5333225"/>
            <a:ext cx="1403985" cy="1221173"/>
          </a:xfrm>
          <a:prstGeom prst="rect">
            <a:avLst/>
          </a:prstGeom>
        </p:spPr>
      </p:pic>
    </p:spTree>
    <p:extLst>
      <p:ext uri="{BB962C8B-B14F-4D97-AF65-F5344CB8AC3E}">
        <p14:creationId xmlns:p14="http://schemas.microsoft.com/office/powerpoint/2010/main" val="1932245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Afbeelding 7">
            <a:extLst>
              <a:ext uri="{FF2B5EF4-FFF2-40B4-BE49-F238E27FC236}">
                <a16:creationId xmlns:a16="http://schemas.microsoft.com/office/drawing/2014/main" id="{7285BC9A-5E86-22E3-52DB-49918DC2DDAE}"/>
              </a:ext>
            </a:extLst>
          </p:cNvPr>
          <p:cNvPicPr>
            <a:picLocks noChangeAspect="1"/>
          </p:cNvPicPr>
          <p:nvPr/>
        </p:nvPicPr>
        <p:blipFill rotWithShape="1">
          <a:blip r:embed="rId3"/>
          <a:srcRect t="-403" r="1480"/>
          <a:stretch/>
        </p:blipFill>
        <p:spPr>
          <a:xfrm>
            <a:off x="209333" y="1184057"/>
            <a:ext cx="6516321" cy="5522494"/>
          </a:xfrm>
          <a:prstGeom prst="rect">
            <a:avLst/>
          </a:prstGeom>
          <a:ln>
            <a:noFill/>
          </a:ln>
        </p:spPr>
      </p:pic>
      <p:sp>
        <p:nvSpPr>
          <p:cNvPr id="2" name="Titre 1">
            <a:extLst>
              <a:ext uri="{FF2B5EF4-FFF2-40B4-BE49-F238E27FC236}">
                <a16:creationId xmlns:a16="http://schemas.microsoft.com/office/drawing/2014/main" id="{194A2184-23A0-AFB5-D511-1F3F10068418}"/>
              </a:ext>
            </a:extLst>
          </p:cNvPr>
          <p:cNvSpPr>
            <a:spLocks noGrp="1"/>
          </p:cNvSpPr>
          <p:nvPr>
            <p:ph type="title"/>
          </p:nvPr>
        </p:nvSpPr>
        <p:spPr>
          <a:xfrm>
            <a:off x="434816" y="415833"/>
            <a:ext cx="8499851" cy="1654264"/>
          </a:xfrm>
        </p:spPr>
        <p:txBody>
          <a:bodyPr>
            <a:normAutofit/>
          </a:bodyPr>
          <a:lstStyle/>
          <a:p>
            <a:r>
              <a:rPr lang="nl-BE" sz="3600" dirty="0"/>
              <a:t>12. Jeu : </a:t>
            </a:r>
            <a:r>
              <a:rPr lang="nl-BE" sz="3600" dirty="0" err="1"/>
              <a:t>pyramide</a:t>
            </a:r>
            <a:r>
              <a:rPr lang="nl-BE" sz="3600" dirty="0"/>
              <a:t> de la </a:t>
            </a:r>
            <a:r>
              <a:rPr lang="nl-BE" sz="3600" dirty="0" err="1"/>
              <a:t>mobilité</a:t>
            </a:r>
            <a:r>
              <a:rPr lang="nl-BE" sz="3600" dirty="0"/>
              <a:t> - solution	</a:t>
            </a:r>
            <a:r>
              <a:rPr lang="nl-BE" dirty="0"/>
              <a:t>		</a:t>
            </a:r>
          </a:p>
        </p:txBody>
      </p:sp>
      <p:sp>
        <p:nvSpPr>
          <p:cNvPr id="5" name="Tekstvak 4">
            <a:extLst>
              <a:ext uri="{FF2B5EF4-FFF2-40B4-BE49-F238E27FC236}">
                <a16:creationId xmlns:a16="http://schemas.microsoft.com/office/drawing/2014/main" id="{2C64E8E2-F0FF-761D-541C-1A847E00EB2A}"/>
              </a:ext>
            </a:extLst>
          </p:cNvPr>
          <p:cNvSpPr txBox="1"/>
          <p:nvPr/>
        </p:nvSpPr>
        <p:spPr>
          <a:xfrm>
            <a:off x="6613233" y="1661387"/>
            <a:ext cx="1446230" cy="646331"/>
          </a:xfrm>
          <a:prstGeom prst="rect">
            <a:avLst/>
          </a:prstGeom>
          <a:solidFill>
            <a:schemeClr val="bg1"/>
          </a:solidFill>
        </p:spPr>
        <p:txBody>
          <a:bodyPr wrap="none" lIns="91440" tIns="45720" rIns="91440" bIns="45720" rtlCol="0" anchor="t">
            <a:spAutoFit/>
          </a:bodyPr>
          <a:lstStyle/>
          <a:p>
            <a:r>
              <a:rPr lang="nl-BE" sz="3600" b="1" dirty="0">
                <a:solidFill>
                  <a:srgbClr val="AFCA15"/>
                </a:solidFill>
                <a:ea typeface="+mn-lt"/>
                <a:cs typeface="+mn-lt"/>
              </a:rPr>
              <a:t>A </a:t>
            </a:r>
            <a:r>
              <a:rPr lang="nl-BE" sz="3600" b="1" dirty="0" err="1">
                <a:solidFill>
                  <a:srgbClr val="AFCA15"/>
                </a:solidFill>
                <a:ea typeface="+mn-lt"/>
                <a:cs typeface="+mn-lt"/>
              </a:rPr>
              <a:t>pied</a:t>
            </a:r>
            <a:endParaRPr lang="nl-BE" sz="3600" b="1" dirty="0" err="1">
              <a:solidFill>
                <a:srgbClr val="AFCA15"/>
              </a:solidFill>
            </a:endParaRPr>
          </a:p>
        </p:txBody>
      </p:sp>
      <p:sp>
        <p:nvSpPr>
          <p:cNvPr id="6" name="Tekstvak 5">
            <a:extLst>
              <a:ext uri="{FF2B5EF4-FFF2-40B4-BE49-F238E27FC236}">
                <a16:creationId xmlns:a16="http://schemas.microsoft.com/office/drawing/2014/main" id="{8E231FEA-922E-78FF-62F8-6A6EC8A60C65}"/>
              </a:ext>
            </a:extLst>
          </p:cNvPr>
          <p:cNvSpPr txBox="1"/>
          <p:nvPr/>
        </p:nvSpPr>
        <p:spPr>
          <a:xfrm>
            <a:off x="5912054" y="3044128"/>
            <a:ext cx="2959465" cy="646331"/>
          </a:xfrm>
          <a:prstGeom prst="rect">
            <a:avLst/>
          </a:prstGeom>
          <a:solidFill>
            <a:schemeClr val="bg1"/>
          </a:solidFill>
        </p:spPr>
        <p:txBody>
          <a:bodyPr wrap="square" lIns="91440" tIns="45720" rIns="91440" bIns="45720" rtlCol="0" anchor="t">
            <a:spAutoFit/>
          </a:bodyPr>
          <a:lstStyle/>
          <a:p>
            <a:r>
              <a:rPr lang="nl-BE" sz="3600" b="1" dirty="0">
                <a:solidFill>
                  <a:srgbClr val="70D3F7"/>
                </a:solidFill>
              </a:rPr>
              <a:t>A vélo</a:t>
            </a:r>
          </a:p>
        </p:txBody>
      </p:sp>
      <p:sp>
        <p:nvSpPr>
          <p:cNvPr id="7" name="Tekstvak 6">
            <a:extLst>
              <a:ext uri="{FF2B5EF4-FFF2-40B4-BE49-F238E27FC236}">
                <a16:creationId xmlns:a16="http://schemas.microsoft.com/office/drawing/2014/main" id="{ED35EB98-2AF7-E624-6C7A-94C1501F208D}"/>
              </a:ext>
            </a:extLst>
          </p:cNvPr>
          <p:cNvSpPr txBox="1"/>
          <p:nvPr/>
        </p:nvSpPr>
        <p:spPr>
          <a:xfrm>
            <a:off x="5098454" y="4060984"/>
            <a:ext cx="2959465" cy="1200329"/>
          </a:xfrm>
          <a:prstGeom prst="rect">
            <a:avLst/>
          </a:prstGeom>
          <a:solidFill>
            <a:schemeClr val="bg1"/>
          </a:solidFill>
        </p:spPr>
        <p:txBody>
          <a:bodyPr wrap="none" lIns="91440" tIns="45720" rIns="91440" bIns="45720" rtlCol="0" anchor="t">
            <a:spAutoFit/>
          </a:bodyPr>
          <a:lstStyle/>
          <a:p>
            <a:pPr algn="ctr"/>
            <a:r>
              <a:rPr lang="nl-BE" sz="3600" b="1" dirty="0">
                <a:solidFill>
                  <a:srgbClr val="43B999"/>
                </a:solidFill>
              </a:rPr>
              <a:t>En </a:t>
            </a:r>
            <a:r>
              <a:rPr lang="nl-BE" sz="3600" b="1" dirty="0" err="1">
                <a:solidFill>
                  <a:srgbClr val="43B999"/>
                </a:solidFill>
              </a:rPr>
              <a:t>transports</a:t>
            </a:r>
            <a:r>
              <a:rPr lang="nl-BE" sz="3600" b="1" dirty="0">
                <a:solidFill>
                  <a:srgbClr val="43B999"/>
                </a:solidFill>
              </a:rPr>
              <a:t> </a:t>
            </a:r>
          </a:p>
          <a:p>
            <a:r>
              <a:rPr lang="nl-BE" sz="3600" b="1" dirty="0">
                <a:solidFill>
                  <a:srgbClr val="43B999"/>
                </a:solidFill>
              </a:rPr>
              <a:t>en </a:t>
            </a:r>
            <a:r>
              <a:rPr lang="nl-BE" sz="3600" b="1" dirty="0" err="1">
                <a:solidFill>
                  <a:srgbClr val="43B999"/>
                </a:solidFill>
              </a:rPr>
              <a:t>commun</a:t>
            </a:r>
            <a:r>
              <a:rPr lang="nl-BE" sz="3600" b="1" dirty="0">
                <a:solidFill>
                  <a:srgbClr val="43B999"/>
                </a:solidFill>
              </a:rPr>
              <a:t> </a:t>
            </a:r>
          </a:p>
        </p:txBody>
      </p:sp>
      <p:sp>
        <p:nvSpPr>
          <p:cNvPr id="18" name="Tekstvak 17">
            <a:extLst>
              <a:ext uri="{FF2B5EF4-FFF2-40B4-BE49-F238E27FC236}">
                <a16:creationId xmlns:a16="http://schemas.microsoft.com/office/drawing/2014/main" id="{65CEF675-5C2D-0848-AB6B-C6C7C0960C99}"/>
              </a:ext>
            </a:extLst>
          </p:cNvPr>
          <p:cNvSpPr txBox="1"/>
          <p:nvPr/>
        </p:nvSpPr>
        <p:spPr>
          <a:xfrm>
            <a:off x="4086769" y="5597351"/>
            <a:ext cx="4851008" cy="646331"/>
          </a:xfrm>
          <a:prstGeom prst="rect">
            <a:avLst/>
          </a:prstGeom>
          <a:solidFill>
            <a:schemeClr val="bg1"/>
          </a:solidFill>
        </p:spPr>
        <p:txBody>
          <a:bodyPr wrap="none" lIns="91440" tIns="45720" rIns="91440" bIns="45720" rtlCol="0" anchor="t">
            <a:spAutoFit/>
          </a:bodyPr>
          <a:lstStyle/>
          <a:p>
            <a:r>
              <a:rPr lang="nl-BE" sz="3600" b="1" dirty="0">
                <a:solidFill>
                  <a:srgbClr val="E52B51"/>
                </a:solidFill>
              </a:rPr>
              <a:t>En transport </a:t>
            </a:r>
            <a:r>
              <a:rPr lang="nl-BE" sz="3600" b="1" dirty="0" err="1">
                <a:solidFill>
                  <a:srgbClr val="E52B51"/>
                </a:solidFill>
              </a:rPr>
              <a:t>personnel</a:t>
            </a:r>
            <a:endParaRPr lang="nl-BE" sz="3600" b="1" dirty="0">
              <a:solidFill>
                <a:srgbClr val="E52B51"/>
              </a:solidFill>
            </a:endParaRPr>
          </a:p>
        </p:txBody>
      </p:sp>
      <p:pic>
        <p:nvPicPr>
          <p:cNvPr id="20" name="Graphic 4" descr="Schoenafdrukken silhouet">
            <a:extLst>
              <a:ext uri="{FF2B5EF4-FFF2-40B4-BE49-F238E27FC236}">
                <a16:creationId xmlns:a16="http://schemas.microsoft.com/office/drawing/2014/main" id="{60197FC9-BA61-55C1-8E8D-8B9971D1BA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47737" y="1408264"/>
            <a:ext cx="1278280" cy="1278280"/>
          </a:xfrm>
          <a:prstGeom prst="rect">
            <a:avLst/>
          </a:prstGeom>
        </p:spPr>
      </p:pic>
      <p:pic>
        <p:nvPicPr>
          <p:cNvPr id="21" name="Graphic 11" descr="Fietsen silhouet">
            <a:extLst>
              <a:ext uri="{FF2B5EF4-FFF2-40B4-BE49-F238E27FC236}">
                <a16:creationId xmlns:a16="http://schemas.microsoft.com/office/drawing/2014/main" id="{4BC3005D-41F1-AEF2-A7D7-A926936B04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27304" y="2807722"/>
            <a:ext cx="1119146" cy="1119146"/>
          </a:xfrm>
          <a:prstGeom prst="rect">
            <a:avLst/>
          </a:prstGeom>
        </p:spPr>
      </p:pic>
      <p:pic>
        <p:nvPicPr>
          <p:cNvPr id="22" name="Graphic 7">
            <a:extLst>
              <a:ext uri="{FF2B5EF4-FFF2-40B4-BE49-F238E27FC236}">
                <a16:creationId xmlns:a16="http://schemas.microsoft.com/office/drawing/2014/main" id="{BAF25502-F870-6CC7-DAFD-64B9F3CCC5D4}"/>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908158" y="2880583"/>
            <a:ext cx="1119146" cy="973423"/>
          </a:xfrm>
          <a:prstGeom prst="rect">
            <a:avLst/>
          </a:prstGeom>
        </p:spPr>
      </p:pic>
      <p:pic>
        <p:nvPicPr>
          <p:cNvPr id="23" name="Graphic 12" descr="Skateboard silhouet">
            <a:extLst>
              <a:ext uri="{FF2B5EF4-FFF2-40B4-BE49-F238E27FC236}">
                <a16:creationId xmlns:a16="http://schemas.microsoft.com/office/drawing/2014/main" id="{BB0103B2-4FAE-1D00-19C5-7F2B31E8665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26017" y="2888645"/>
            <a:ext cx="1119146" cy="1119146"/>
          </a:xfrm>
          <a:prstGeom prst="rect">
            <a:avLst/>
          </a:prstGeom>
        </p:spPr>
      </p:pic>
      <p:pic>
        <p:nvPicPr>
          <p:cNvPr id="24" name="Graphic 7" descr="Tram silhouet">
            <a:extLst>
              <a:ext uri="{FF2B5EF4-FFF2-40B4-BE49-F238E27FC236}">
                <a16:creationId xmlns:a16="http://schemas.microsoft.com/office/drawing/2014/main" id="{22711966-1846-6C43-C2D8-18A4BCF55E9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97544" y="4410329"/>
            <a:ext cx="869949" cy="869949"/>
          </a:xfrm>
          <a:prstGeom prst="rect">
            <a:avLst/>
          </a:prstGeom>
        </p:spPr>
      </p:pic>
      <p:pic>
        <p:nvPicPr>
          <p:cNvPr id="25" name="Graphic 8" descr="Trein silhouet">
            <a:extLst>
              <a:ext uri="{FF2B5EF4-FFF2-40B4-BE49-F238E27FC236}">
                <a16:creationId xmlns:a16="http://schemas.microsoft.com/office/drawing/2014/main" id="{CA3A3EE0-851E-34BC-FCB7-A9FEBB0A915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716713" y="4521200"/>
            <a:ext cx="740113" cy="740113"/>
          </a:xfrm>
          <a:prstGeom prst="rect">
            <a:avLst/>
          </a:prstGeom>
        </p:spPr>
      </p:pic>
      <p:pic>
        <p:nvPicPr>
          <p:cNvPr id="28" name="Graphic 5" descr="Bus silhouet">
            <a:extLst>
              <a:ext uri="{FF2B5EF4-FFF2-40B4-BE49-F238E27FC236}">
                <a16:creationId xmlns:a16="http://schemas.microsoft.com/office/drawing/2014/main" id="{44F0CE8D-22E8-FED0-AA6A-77A301F8CD3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089315" y="3819351"/>
            <a:ext cx="875741" cy="875741"/>
          </a:xfrm>
          <a:prstGeom prst="rect">
            <a:avLst/>
          </a:prstGeom>
        </p:spPr>
      </p:pic>
      <p:pic>
        <p:nvPicPr>
          <p:cNvPr id="29" name="Graphic 10" descr="Auto silhouet">
            <a:extLst>
              <a:ext uri="{FF2B5EF4-FFF2-40B4-BE49-F238E27FC236}">
                <a16:creationId xmlns:a16="http://schemas.microsoft.com/office/drawing/2014/main" id="{95BAD865-8CE1-39BD-3A5A-149F1AE66A8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195313" y="5542738"/>
            <a:ext cx="663744" cy="663744"/>
          </a:xfrm>
          <a:prstGeom prst="rect">
            <a:avLst/>
          </a:prstGeom>
        </p:spPr>
      </p:pic>
      <p:pic>
        <p:nvPicPr>
          <p:cNvPr id="30" name="Graphic 13" descr="Scooter silhouet">
            <a:extLst>
              <a:ext uri="{FF2B5EF4-FFF2-40B4-BE49-F238E27FC236}">
                <a16:creationId xmlns:a16="http://schemas.microsoft.com/office/drawing/2014/main" id="{F96A8A1F-C683-5E21-9286-164BC6518E1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187353" y="5178553"/>
            <a:ext cx="663744" cy="663744"/>
          </a:xfrm>
          <a:prstGeom prst="rect">
            <a:avLst/>
          </a:prstGeom>
        </p:spPr>
      </p:pic>
    </p:spTree>
    <p:extLst>
      <p:ext uri="{BB962C8B-B14F-4D97-AF65-F5344CB8AC3E}">
        <p14:creationId xmlns:p14="http://schemas.microsoft.com/office/powerpoint/2010/main" val="1378830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151078-46F5-DD18-21B3-B9F06CF154C1}"/>
              </a:ext>
            </a:extLst>
          </p:cNvPr>
          <p:cNvSpPr>
            <a:spLocks noGrp="1"/>
          </p:cNvSpPr>
          <p:nvPr>
            <p:ph type="title"/>
          </p:nvPr>
        </p:nvSpPr>
        <p:spPr/>
        <p:txBody>
          <a:bodyPr>
            <a:normAutofit fontScale="90000"/>
          </a:bodyPr>
          <a:lstStyle/>
          <a:p>
            <a:r>
              <a:rPr lang="nl-BE" dirty="0"/>
              <a:t>13. </a:t>
            </a:r>
            <a:r>
              <a:rPr lang="fr-BE" dirty="0"/>
              <a:t>Que pensez-vous de la consommation d’énergie de l’école ?</a:t>
            </a:r>
            <a:endParaRPr lang="nl-BE" dirty="0"/>
          </a:p>
        </p:txBody>
      </p:sp>
      <p:sp>
        <p:nvSpPr>
          <p:cNvPr id="3" name="Espace réservé du contenu 2">
            <a:extLst>
              <a:ext uri="{FF2B5EF4-FFF2-40B4-BE49-F238E27FC236}">
                <a16:creationId xmlns:a16="http://schemas.microsoft.com/office/drawing/2014/main" id="{D878235B-0F80-C8F4-FDFB-E97998697FB4}"/>
              </a:ext>
            </a:extLst>
          </p:cNvPr>
          <p:cNvSpPr>
            <a:spLocks noGrp="1"/>
          </p:cNvSpPr>
          <p:nvPr>
            <p:ph idx="1"/>
          </p:nvPr>
        </p:nvSpPr>
        <p:spPr/>
        <p:txBody>
          <a:bodyPr vert="horz" lIns="91440" tIns="45720" rIns="91440" bIns="45720" rtlCol="0" anchor="t">
            <a:normAutofit fontScale="92500" lnSpcReduction="20000"/>
          </a:bodyPr>
          <a:lstStyle/>
          <a:p>
            <a:pPr marL="491490" indent="-457200">
              <a:lnSpc>
                <a:spcPct val="150000"/>
              </a:lnSpc>
              <a:buAutoNum type="alphaUcPeriod"/>
            </a:pPr>
            <a:r>
              <a:rPr lang="fr-BE" sz="3200" dirty="0"/>
              <a:t>Je n’ai pas d’avis et/ou ça ne m'intéresse pas.</a:t>
            </a:r>
          </a:p>
          <a:p>
            <a:pPr marL="491490" indent="-457200">
              <a:lnSpc>
                <a:spcPct val="150000"/>
              </a:lnSpc>
              <a:buAutoNum type="alphaUcPeriod"/>
            </a:pPr>
            <a:r>
              <a:rPr lang="fr-BE" sz="3200" dirty="0"/>
              <a:t>Je pense que l’école consomme trop.</a:t>
            </a:r>
          </a:p>
          <a:p>
            <a:pPr marL="491490" indent="-457200">
              <a:lnSpc>
                <a:spcPct val="150000"/>
              </a:lnSpc>
              <a:buAutoNum type="alphaUcPeriod"/>
            </a:pPr>
            <a:r>
              <a:rPr lang="fr-BE" sz="3200" dirty="0"/>
              <a:t>Je pense que l’école consomme normalement.</a:t>
            </a:r>
          </a:p>
          <a:p>
            <a:pPr marL="491490" indent="-457200">
              <a:lnSpc>
                <a:spcPct val="150000"/>
              </a:lnSpc>
              <a:buAutoNum type="alphaUcPeriod"/>
            </a:pPr>
            <a:r>
              <a:rPr lang="fr-BE" sz="3200" dirty="0"/>
              <a:t>Je pense… (proposition ouverte).</a:t>
            </a:r>
          </a:p>
        </p:txBody>
      </p:sp>
    </p:spTree>
    <p:extLst>
      <p:ext uri="{BB962C8B-B14F-4D97-AF65-F5344CB8AC3E}">
        <p14:creationId xmlns:p14="http://schemas.microsoft.com/office/powerpoint/2010/main" val="1949253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0CE287-A722-8CE2-BBB4-9C14503A6394}"/>
              </a:ext>
            </a:extLst>
          </p:cNvPr>
          <p:cNvSpPr>
            <a:spLocks noGrp="1"/>
          </p:cNvSpPr>
          <p:nvPr>
            <p:ph type="title"/>
          </p:nvPr>
        </p:nvSpPr>
        <p:spPr/>
        <p:txBody>
          <a:bodyPr>
            <a:normAutofit/>
          </a:bodyPr>
          <a:lstStyle/>
          <a:p>
            <a:r>
              <a:rPr lang="nl-BE" dirty="0"/>
              <a:t>14. </a:t>
            </a:r>
            <a:r>
              <a:rPr lang="fr-BE" dirty="0"/>
              <a:t>Qu’est-ce que l’effet de serre et comment agit-il sur la planète ?</a:t>
            </a:r>
            <a:endParaRPr lang="nl-BE" dirty="0"/>
          </a:p>
        </p:txBody>
      </p:sp>
      <p:sp>
        <p:nvSpPr>
          <p:cNvPr id="3" name="Espace réservé du contenu 2">
            <a:extLst>
              <a:ext uri="{FF2B5EF4-FFF2-40B4-BE49-F238E27FC236}">
                <a16:creationId xmlns:a16="http://schemas.microsoft.com/office/drawing/2014/main" id="{CC03E390-9D4E-494F-D4FD-D7904203FAEE}"/>
              </a:ext>
            </a:extLst>
          </p:cNvPr>
          <p:cNvSpPr>
            <a:spLocks noGrp="1"/>
          </p:cNvSpPr>
          <p:nvPr>
            <p:ph idx="1"/>
          </p:nvPr>
        </p:nvSpPr>
        <p:spPr>
          <a:xfrm>
            <a:off x="508000" y="2057400"/>
            <a:ext cx="8267699" cy="4038600"/>
          </a:xfrm>
        </p:spPr>
        <p:txBody>
          <a:bodyPr>
            <a:noAutofit/>
          </a:bodyPr>
          <a:lstStyle/>
          <a:p>
            <a:pPr marL="491490" indent="-457200">
              <a:lnSpc>
                <a:spcPct val="150000"/>
              </a:lnSpc>
              <a:buAutoNum type="alphaUcPeriod"/>
            </a:pPr>
            <a:r>
              <a:rPr lang="fr-BE" sz="2400" dirty="0"/>
              <a:t>Il crée un trou dans la couche d’ozone et laisse passer les rayons ultraviolets. </a:t>
            </a:r>
          </a:p>
          <a:p>
            <a:pPr marL="491490" indent="-457200">
              <a:lnSpc>
                <a:spcPct val="150000"/>
              </a:lnSpc>
              <a:buAutoNum type="alphaUcPeriod"/>
            </a:pPr>
            <a:r>
              <a:rPr lang="fr-BE" sz="2400" dirty="0"/>
              <a:t>Il garde la chaleur émise par le soleil, comme une serre à légumes. </a:t>
            </a:r>
          </a:p>
          <a:p>
            <a:pPr marL="491490" indent="-457200">
              <a:lnSpc>
                <a:spcPct val="150000"/>
              </a:lnSpc>
              <a:buAutoNum type="alphaUcPeriod"/>
            </a:pPr>
            <a:r>
              <a:rPr lang="fr-BE" sz="2400" dirty="0"/>
              <a:t>Il facilite la rotation de la terre autour du soleil.</a:t>
            </a:r>
          </a:p>
        </p:txBody>
      </p:sp>
      <p:sp>
        <p:nvSpPr>
          <p:cNvPr id="4" name="Rechthoek: afgeronde hoeken 3">
            <a:extLst>
              <a:ext uri="{FF2B5EF4-FFF2-40B4-BE49-F238E27FC236}">
                <a16:creationId xmlns:a16="http://schemas.microsoft.com/office/drawing/2014/main" id="{C7CD2CEE-855C-3CBA-C504-E7F6B8C719C5}"/>
              </a:ext>
            </a:extLst>
          </p:cNvPr>
          <p:cNvSpPr/>
          <p:nvPr/>
        </p:nvSpPr>
        <p:spPr>
          <a:xfrm>
            <a:off x="368300" y="3249534"/>
            <a:ext cx="8051799" cy="1309766"/>
          </a:xfrm>
          <a:prstGeom prst="roundRect">
            <a:avLst/>
          </a:prstGeom>
          <a:noFill/>
          <a:ln w="76200">
            <a:solidFill>
              <a:srgbClr val="E72C5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nl-BE" sz="2800" b="1">
              <a:solidFill>
                <a:schemeClr val="accent1"/>
              </a:solidFill>
            </a:endParaRPr>
          </a:p>
        </p:txBody>
      </p:sp>
    </p:spTree>
    <p:extLst>
      <p:ext uri="{BB962C8B-B14F-4D97-AF65-F5344CB8AC3E}">
        <p14:creationId xmlns:p14="http://schemas.microsoft.com/office/powerpoint/2010/main" val="305598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the sun and earth&#10;&#10;Description automatically generated">
            <a:extLst>
              <a:ext uri="{FF2B5EF4-FFF2-40B4-BE49-F238E27FC236}">
                <a16:creationId xmlns:a16="http://schemas.microsoft.com/office/drawing/2014/main" id="{CC52CB3F-52EA-2E60-D4EF-AF782CFFC572}"/>
              </a:ext>
            </a:extLst>
          </p:cNvPr>
          <p:cNvPicPr>
            <a:picLocks noChangeAspect="1"/>
          </p:cNvPicPr>
          <p:nvPr/>
        </p:nvPicPr>
        <p:blipFill>
          <a:blip r:embed="rId3"/>
          <a:stretch>
            <a:fillRect/>
          </a:stretch>
        </p:blipFill>
        <p:spPr>
          <a:xfrm>
            <a:off x="762001" y="591309"/>
            <a:ext cx="7730433" cy="5752685"/>
          </a:xfrm>
          <a:prstGeom prst="rect">
            <a:avLst/>
          </a:prstGeom>
        </p:spPr>
      </p:pic>
    </p:spTree>
    <p:extLst>
      <p:ext uri="{BB962C8B-B14F-4D97-AF65-F5344CB8AC3E}">
        <p14:creationId xmlns:p14="http://schemas.microsoft.com/office/powerpoint/2010/main" val="2595607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8" descr="A diagram of energy efficiency&#10;&#10;Description automatically generated">
            <a:extLst>
              <a:ext uri="{FF2B5EF4-FFF2-40B4-BE49-F238E27FC236}">
                <a16:creationId xmlns:a16="http://schemas.microsoft.com/office/drawing/2014/main" id="{3C3364CB-58EA-2992-099D-E08832160E52}"/>
              </a:ext>
            </a:extLst>
          </p:cNvPr>
          <p:cNvPicPr>
            <a:picLocks noChangeAspect="1"/>
          </p:cNvPicPr>
          <p:nvPr/>
        </p:nvPicPr>
        <p:blipFill>
          <a:blip r:embed="rId3"/>
          <a:stretch>
            <a:fillRect/>
          </a:stretch>
        </p:blipFill>
        <p:spPr>
          <a:xfrm>
            <a:off x="212987" y="315992"/>
            <a:ext cx="8729806" cy="6177286"/>
          </a:xfrm>
          <a:prstGeom prst="rect">
            <a:avLst/>
          </a:prstGeom>
          <a:ln>
            <a:noFill/>
          </a:ln>
        </p:spPr>
      </p:pic>
    </p:spTree>
    <p:extLst>
      <p:ext uri="{BB962C8B-B14F-4D97-AF65-F5344CB8AC3E}">
        <p14:creationId xmlns:p14="http://schemas.microsoft.com/office/powerpoint/2010/main" val="1182973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493B63-0952-D15B-739A-980EB535479C}"/>
              </a:ext>
            </a:extLst>
          </p:cNvPr>
          <p:cNvSpPr>
            <a:spLocks noGrp="1"/>
          </p:cNvSpPr>
          <p:nvPr>
            <p:ph type="title"/>
          </p:nvPr>
        </p:nvSpPr>
        <p:spPr/>
        <p:txBody>
          <a:bodyPr>
            <a:normAutofit fontScale="90000"/>
          </a:bodyPr>
          <a:lstStyle/>
          <a:p>
            <a:r>
              <a:rPr lang="nl-BE" dirty="0"/>
              <a:t>15. Jeu : </a:t>
            </a:r>
            <a:r>
              <a:rPr lang="nl-BE" dirty="0" err="1"/>
              <a:t>consommation</a:t>
            </a:r>
            <a:r>
              <a:rPr lang="nl-BE" dirty="0"/>
              <a:t> </a:t>
            </a:r>
            <a:r>
              <a:rPr lang="nl-BE" dirty="0" err="1"/>
              <a:t>d’énergie</a:t>
            </a:r>
            <a:r>
              <a:rPr lang="nl-BE" dirty="0"/>
              <a:t> au fil du </a:t>
            </a:r>
            <a:r>
              <a:rPr lang="nl-BE" dirty="0" err="1"/>
              <a:t>temps</a:t>
            </a:r>
            <a:br>
              <a:rPr lang="nl-BE" dirty="0"/>
            </a:br>
            <a:r>
              <a:rPr lang="nl-BE" dirty="0"/>
              <a:t>							</a:t>
            </a:r>
          </a:p>
        </p:txBody>
      </p:sp>
      <p:pic>
        <p:nvPicPr>
          <p:cNvPr id="7" name="Image 6">
            <a:extLst>
              <a:ext uri="{FF2B5EF4-FFF2-40B4-BE49-F238E27FC236}">
                <a16:creationId xmlns:a16="http://schemas.microsoft.com/office/drawing/2014/main" id="{97170ED8-4645-ED4A-ED9C-97F4D55A6874}"/>
              </a:ext>
            </a:extLst>
          </p:cNvPr>
          <p:cNvPicPr>
            <a:picLocks noChangeAspect="1"/>
          </p:cNvPicPr>
          <p:nvPr/>
        </p:nvPicPr>
        <p:blipFill>
          <a:blip r:embed="rId3"/>
          <a:stretch>
            <a:fillRect/>
          </a:stretch>
        </p:blipFill>
        <p:spPr>
          <a:xfrm>
            <a:off x="2681241" y="1660403"/>
            <a:ext cx="3781518" cy="4907365"/>
          </a:xfrm>
          <a:prstGeom prst="rect">
            <a:avLst/>
          </a:prstGeom>
        </p:spPr>
      </p:pic>
    </p:spTree>
    <p:extLst>
      <p:ext uri="{BB962C8B-B14F-4D97-AF65-F5344CB8AC3E}">
        <p14:creationId xmlns:p14="http://schemas.microsoft.com/office/powerpoint/2010/main" val="2340400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493B63-0952-D15B-739A-980EB535479C}"/>
              </a:ext>
            </a:extLst>
          </p:cNvPr>
          <p:cNvSpPr>
            <a:spLocks noGrp="1"/>
          </p:cNvSpPr>
          <p:nvPr>
            <p:ph type="title"/>
          </p:nvPr>
        </p:nvSpPr>
        <p:spPr>
          <a:xfrm>
            <a:off x="730250" y="228601"/>
            <a:ext cx="7893050" cy="1356360"/>
          </a:xfrm>
        </p:spPr>
        <p:txBody>
          <a:bodyPr>
            <a:normAutofit/>
          </a:bodyPr>
          <a:lstStyle/>
          <a:p>
            <a:r>
              <a:rPr lang="nl-BE" dirty="0"/>
              <a:t>15. Solution (énergie au fil du </a:t>
            </a:r>
            <a:r>
              <a:rPr lang="nl-BE" dirty="0" err="1"/>
              <a:t>temps</a:t>
            </a:r>
            <a:r>
              <a:rPr lang="nl-BE" dirty="0"/>
              <a:t>)							</a:t>
            </a:r>
          </a:p>
        </p:txBody>
      </p:sp>
      <p:pic>
        <p:nvPicPr>
          <p:cNvPr id="5" name="Image 4">
            <a:extLst>
              <a:ext uri="{FF2B5EF4-FFF2-40B4-BE49-F238E27FC236}">
                <a16:creationId xmlns:a16="http://schemas.microsoft.com/office/drawing/2014/main" id="{20F3C9BB-8CDF-5C17-03ED-C888B9FED48E}"/>
              </a:ext>
            </a:extLst>
          </p:cNvPr>
          <p:cNvPicPr>
            <a:picLocks noChangeAspect="1"/>
          </p:cNvPicPr>
          <p:nvPr/>
        </p:nvPicPr>
        <p:blipFill>
          <a:blip r:embed="rId3"/>
          <a:stretch>
            <a:fillRect/>
          </a:stretch>
        </p:blipFill>
        <p:spPr>
          <a:xfrm>
            <a:off x="2438400" y="915702"/>
            <a:ext cx="4406900" cy="5740272"/>
          </a:xfrm>
          <a:prstGeom prst="rect">
            <a:avLst/>
          </a:prstGeom>
        </p:spPr>
      </p:pic>
    </p:spTree>
    <p:extLst>
      <p:ext uri="{BB962C8B-B14F-4D97-AF65-F5344CB8AC3E}">
        <p14:creationId xmlns:p14="http://schemas.microsoft.com/office/powerpoint/2010/main" val="2434523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0E773C-396A-2FAC-159D-3BC8AD171621}"/>
              </a:ext>
            </a:extLst>
          </p:cNvPr>
          <p:cNvSpPr>
            <a:spLocks noGrp="1"/>
          </p:cNvSpPr>
          <p:nvPr>
            <p:ph type="title"/>
          </p:nvPr>
        </p:nvSpPr>
        <p:spPr>
          <a:xfrm>
            <a:off x="869673" y="789482"/>
            <a:ext cx="7732114" cy="1356360"/>
          </a:xfrm>
        </p:spPr>
        <p:txBody>
          <a:bodyPr>
            <a:normAutofit fontScale="90000"/>
          </a:bodyPr>
          <a:lstStyle/>
          <a:p>
            <a:r>
              <a:rPr lang="nl-BE" dirty="0"/>
              <a:t>16. </a:t>
            </a:r>
            <a:r>
              <a:rPr lang="fr-BE" dirty="0"/>
              <a:t>De combien de planètes Terre aurait-on besoin si tout le monde vivait comme en Belgique ?</a:t>
            </a:r>
            <a:br>
              <a:rPr lang="nl-BE" dirty="0"/>
            </a:br>
            <a:r>
              <a:rPr lang="nl-BE" dirty="0"/>
              <a:t>							</a:t>
            </a:r>
          </a:p>
        </p:txBody>
      </p:sp>
      <p:sp>
        <p:nvSpPr>
          <p:cNvPr id="3" name="Espace réservé du contenu 2">
            <a:extLst>
              <a:ext uri="{FF2B5EF4-FFF2-40B4-BE49-F238E27FC236}">
                <a16:creationId xmlns:a16="http://schemas.microsoft.com/office/drawing/2014/main" id="{101E0307-DBBE-CF3A-97F5-69D1A99A519D}"/>
              </a:ext>
            </a:extLst>
          </p:cNvPr>
          <p:cNvSpPr>
            <a:spLocks noGrp="1"/>
          </p:cNvSpPr>
          <p:nvPr>
            <p:ph idx="1"/>
          </p:nvPr>
        </p:nvSpPr>
        <p:spPr>
          <a:xfrm>
            <a:off x="558801" y="2447144"/>
            <a:ext cx="8216900" cy="4038600"/>
          </a:xfrm>
        </p:spPr>
        <p:txBody>
          <a:bodyPr>
            <a:noAutofit/>
          </a:bodyPr>
          <a:lstStyle/>
          <a:p>
            <a:pPr marL="491490" indent="-457200">
              <a:lnSpc>
                <a:spcPct val="200000"/>
              </a:lnSpc>
              <a:buAutoNum type="alphaUcPeriod"/>
            </a:pPr>
            <a:r>
              <a:rPr lang="fr-BE" sz="3200" dirty="0"/>
              <a:t>Une planète Terre suffirait.</a:t>
            </a:r>
          </a:p>
          <a:p>
            <a:pPr marL="491490" indent="-457200">
              <a:lnSpc>
                <a:spcPct val="200000"/>
              </a:lnSpc>
              <a:buAutoNum type="alphaUcPeriod"/>
            </a:pPr>
            <a:r>
              <a:rPr lang="fr-BE" sz="3200" dirty="0"/>
              <a:t>On aurait besoin de 2 planètes Terre.</a:t>
            </a:r>
          </a:p>
          <a:p>
            <a:pPr marL="491490" indent="-457200">
              <a:lnSpc>
                <a:spcPct val="200000"/>
              </a:lnSpc>
              <a:buAutoNum type="alphaUcPeriod"/>
            </a:pPr>
            <a:r>
              <a:rPr lang="fr-BE" sz="3200" dirty="0"/>
              <a:t>On aurait besoin de 4 planètes Terre.</a:t>
            </a:r>
          </a:p>
          <a:p>
            <a:pPr marL="34290" indent="0">
              <a:buNone/>
            </a:pPr>
            <a:endParaRPr lang="fr-BE" sz="3200" dirty="0"/>
          </a:p>
        </p:txBody>
      </p:sp>
      <p:sp>
        <p:nvSpPr>
          <p:cNvPr id="4" name="Rechthoek: afgeronde hoeken 3">
            <a:extLst>
              <a:ext uri="{FF2B5EF4-FFF2-40B4-BE49-F238E27FC236}">
                <a16:creationId xmlns:a16="http://schemas.microsoft.com/office/drawing/2014/main" id="{05C9B1D6-D124-9DB1-37AE-1E463D1FB56D}"/>
              </a:ext>
            </a:extLst>
          </p:cNvPr>
          <p:cNvSpPr/>
          <p:nvPr/>
        </p:nvSpPr>
        <p:spPr>
          <a:xfrm>
            <a:off x="368299" y="4521200"/>
            <a:ext cx="8509001" cy="1295400"/>
          </a:xfrm>
          <a:prstGeom prst="roundRect">
            <a:avLst/>
          </a:prstGeom>
          <a:noFill/>
          <a:ln w="76200">
            <a:solidFill>
              <a:srgbClr val="E72C5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nl-BE" sz="2800" b="1">
              <a:solidFill>
                <a:schemeClr val="accent1"/>
              </a:solidFill>
            </a:endParaRPr>
          </a:p>
        </p:txBody>
      </p:sp>
    </p:spTree>
    <p:extLst>
      <p:ext uri="{BB962C8B-B14F-4D97-AF65-F5344CB8AC3E}">
        <p14:creationId xmlns:p14="http://schemas.microsoft.com/office/powerpoint/2010/main" val="369948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CD0DB3C-0729-8822-77C6-31989494B7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007" y="318477"/>
            <a:ext cx="7699985" cy="6221046"/>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afgeronde hoeken 1">
            <a:extLst>
              <a:ext uri="{FF2B5EF4-FFF2-40B4-BE49-F238E27FC236}">
                <a16:creationId xmlns:a16="http://schemas.microsoft.com/office/drawing/2014/main" id="{E7A8AB59-F0DB-75DB-9F42-CB3239EA6D96}"/>
              </a:ext>
            </a:extLst>
          </p:cNvPr>
          <p:cNvSpPr/>
          <p:nvPr/>
        </p:nvSpPr>
        <p:spPr>
          <a:xfrm>
            <a:off x="6415914" y="2803656"/>
            <a:ext cx="921957" cy="166255"/>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201046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E21CF3F-75B3-94C7-2614-AA72BD4B69AA}"/>
              </a:ext>
            </a:extLst>
          </p:cNvPr>
          <p:cNvPicPr>
            <a:picLocks noChangeAspect="1"/>
          </p:cNvPicPr>
          <p:nvPr/>
        </p:nvPicPr>
        <p:blipFill>
          <a:blip r:embed="rId3"/>
          <a:stretch>
            <a:fillRect/>
          </a:stretch>
        </p:blipFill>
        <p:spPr>
          <a:xfrm>
            <a:off x="361039" y="963751"/>
            <a:ext cx="8421921" cy="4930497"/>
          </a:xfrm>
          <a:prstGeom prst="rect">
            <a:avLst/>
          </a:prstGeom>
        </p:spPr>
      </p:pic>
    </p:spTree>
    <p:extLst>
      <p:ext uri="{BB962C8B-B14F-4D97-AF65-F5344CB8AC3E}">
        <p14:creationId xmlns:p14="http://schemas.microsoft.com/office/powerpoint/2010/main" val="2156872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D63C9E-9D25-44A3-8175-8A323C4807A8}"/>
              </a:ext>
            </a:extLst>
          </p:cNvPr>
          <p:cNvSpPr>
            <a:spLocks noGrp="1"/>
          </p:cNvSpPr>
          <p:nvPr>
            <p:ph type="title"/>
          </p:nvPr>
        </p:nvSpPr>
        <p:spPr/>
        <p:txBody>
          <a:bodyPr>
            <a:normAutofit/>
          </a:bodyPr>
          <a:lstStyle/>
          <a:p>
            <a:r>
              <a:rPr lang="nl-BE" dirty="0"/>
              <a:t>17. E</a:t>
            </a:r>
            <a:r>
              <a:rPr lang="fr-BE" err="1"/>
              <a:t>xprimez</a:t>
            </a:r>
            <a:r>
              <a:rPr lang="fr-BE" dirty="0"/>
              <a:t> l’émotion que vous ressentez à ce stade du quiz</a:t>
            </a:r>
            <a:endParaRPr lang="nl-BE" dirty="0"/>
          </a:p>
        </p:txBody>
      </p:sp>
      <p:pic>
        <p:nvPicPr>
          <p:cNvPr id="2050" name="Picture 2" descr="laughing smiley face - Clip Art Library">
            <a:extLst>
              <a:ext uri="{FF2B5EF4-FFF2-40B4-BE49-F238E27FC236}">
                <a16:creationId xmlns:a16="http://schemas.microsoft.com/office/drawing/2014/main" id="{5AD27F6F-CB46-BCF4-2427-0465B8083A7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8430" y="1891244"/>
            <a:ext cx="2144551" cy="214002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amazed smiley - Clip Art Library">
            <a:extLst>
              <a:ext uri="{FF2B5EF4-FFF2-40B4-BE49-F238E27FC236}">
                <a16:creationId xmlns:a16="http://schemas.microsoft.com/office/drawing/2014/main" id="{E98A3525-6641-24BE-8CBE-E772251299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6800" y="4013301"/>
            <a:ext cx="2665010" cy="239513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Learn from yesterday, live for today, hope for tomorrow. The important ...">
            <a:extLst>
              <a:ext uri="{FF2B5EF4-FFF2-40B4-BE49-F238E27FC236}">
                <a16:creationId xmlns:a16="http://schemas.microsoft.com/office/drawing/2014/main" id="{D413AE6C-E50E-673A-F424-1E35059CCA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8033" y="1891244"/>
            <a:ext cx="3634537" cy="1893947"/>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descr="Afbeelding met tekenfilm, cirkel, geel, emoticon&#10;&#10;Automatisch gegenereerde beschrijving">
            <a:extLst>
              <a:ext uri="{FF2B5EF4-FFF2-40B4-BE49-F238E27FC236}">
                <a16:creationId xmlns:a16="http://schemas.microsoft.com/office/drawing/2014/main" id="{CBFB49D7-4F72-BDE9-EC01-8777DE9946A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rot="468022">
            <a:off x="1837476" y="4082156"/>
            <a:ext cx="2257424" cy="2257424"/>
          </a:xfrm>
          <a:prstGeom prst="rect">
            <a:avLst/>
          </a:prstGeom>
        </p:spPr>
      </p:pic>
      <p:pic>
        <p:nvPicPr>
          <p:cNvPr id="7" name="Afbeelding 6" descr="Afbeelding met clipart, tekenfilm, emoticon, Tekenfilm&#10;&#10;Automatisch gegenereerde beschrijving">
            <a:extLst>
              <a:ext uri="{FF2B5EF4-FFF2-40B4-BE49-F238E27FC236}">
                <a16:creationId xmlns:a16="http://schemas.microsoft.com/office/drawing/2014/main" id="{A873CC57-3A05-BB4E-3F9C-ED7ED93BF637}"/>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rot="1294014">
            <a:off x="6468057" y="1834471"/>
            <a:ext cx="1950720" cy="1950720"/>
          </a:xfrm>
          <a:prstGeom prst="rect">
            <a:avLst/>
          </a:prstGeom>
        </p:spPr>
      </p:pic>
    </p:spTree>
    <p:extLst>
      <p:ext uri="{BB962C8B-B14F-4D97-AF65-F5344CB8AC3E}">
        <p14:creationId xmlns:p14="http://schemas.microsoft.com/office/powerpoint/2010/main" val="2140782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207B3A-F777-2F70-7BB8-6686CA61469A}"/>
              </a:ext>
            </a:extLst>
          </p:cNvPr>
          <p:cNvSpPr>
            <a:spLocks noGrp="1"/>
          </p:cNvSpPr>
          <p:nvPr>
            <p:ph type="title"/>
          </p:nvPr>
        </p:nvSpPr>
        <p:spPr/>
        <p:txBody>
          <a:bodyPr>
            <a:normAutofit fontScale="90000"/>
          </a:bodyPr>
          <a:lstStyle/>
          <a:p>
            <a:r>
              <a:rPr lang="nl-BE" dirty="0"/>
              <a:t>18. Jeu : </a:t>
            </a:r>
            <a:r>
              <a:rPr lang="nl-BE" dirty="0" err="1"/>
              <a:t>solutions</a:t>
            </a:r>
            <a:r>
              <a:rPr lang="nl-BE" dirty="0"/>
              <a:t> </a:t>
            </a:r>
            <a:r>
              <a:rPr lang="nl-BE" dirty="0" err="1"/>
              <a:t>d’économies</a:t>
            </a:r>
            <a:r>
              <a:rPr lang="nl-BE" dirty="0"/>
              <a:t> </a:t>
            </a:r>
            <a:r>
              <a:rPr lang="nl-BE" dirty="0" err="1"/>
              <a:t>d’énergie</a:t>
            </a:r>
            <a:r>
              <a:rPr lang="nl-BE" dirty="0"/>
              <a:t>								</a:t>
            </a:r>
            <a:br>
              <a:rPr lang="nl-BE" dirty="0"/>
            </a:br>
            <a:r>
              <a:rPr lang="fr-BE" dirty="0"/>
              <a:t>BONUS : imaginez une autre solution</a:t>
            </a:r>
            <a:endParaRPr lang="nl-BE" dirty="0"/>
          </a:p>
        </p:txBody>
      </p:sp>
      <p:pic>
        <p:nvPicPr>
          <p:cNvPr id="5" name="Afbeelding 4">
            <a:extLst>
              <a:ext uri="{FF2B5EF4-FFF2-40B4-BE49-F238E27FC236}">
                <a16:creationId xmlns:a16="http://schemas.microsoft.com/office/drawing/2014/main" id="{2E2B38DB-95A7-3F28-7F96-C89219CC7F76}"/>
              </a:ext>
            </a:extLst>
          </p:cNvPr>
          <p:cNvPicPr>
            <a:picLocks noChangeAspect="1"/>
          </p:cNvPicPr>
          <p:nvPr/>
        </p:nvPicPr>
        <p:blipFill>
          <a:blip r:embed="rId3"/>
          <a:stretch>
            <a:fillRect/>
          </a:stretch>
        </p:blipFill>
        <p:spPr>
          <a:xfrm>
            <a:off x="1172367" y="2062213"/>
            <a:ext cx="6799266" cy="4466280"/>
          </a:xfrm>
          <a:prstGeom prst="rect">
            <a:avLst/>
          </a:prstGeom>
        </p:spPr>
      </p:pic>
    </p:spTree>
    <p:extLst>
      <p:ext uri="{BB962C8B-B14F-4D97-AF65-F5344CB8AC3E}">
        <p14:creationId xmlns:p14="http://schemas.microsoft.com/office/powerpoint/2010/main" val="1248177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BB029-DD2A-8CB2-F7D1-CDE3D9C5273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8046B2F-4C29-FD92-ABC2-551CF1C14A47}"/>
              </a:ext>
            </a:extLst>
          </p:cNvPr>
          <p:cNvSpPr>
            <a:spLocks noGrp="1"/>
          </p:cNvSpPr>
          <p:nvPr>
            <p:ph type="title"/>
          </p:nvPr>
        </p:nvSpPr>
        <p:spPr>
          <a:xfrm>
            <a:off x="837815" y="376990"/>
            <a:ext cx="7406640" cy="1356360"/>
          </a:xfrm>
        </p:spPr>
        <p:txBody>
          <a:bodyPr>
            <a:normAutofit/>
          </a:bodyPr>
          <a:lstStyle/>
          <a:p>
            <a:r>
              <a:rPr lang="nl-BE" dirty="0"/>
              <a:t>18. Jeu : </a:t>
            </a:r>
            <a:r>
              <a:rPr lang="nl-BE" dirty="0" err="1"/>
              <a:t>solutions</a:t>
            </a:r>
            <a:r>
              <a:rPr lang="nl-BE" dirty="0"/>
              <a:t> </a:t>
            </a:r>
            <a:r>
              <a:rPr lang="nl-BE" dirty="0" err="1"/>
              <a:t>d’économies</a:t>
            </a:r>
            <a:r>
              <a:rPr lang="nl-BE" dirty="0"/>
              <a:t> </a:t>
            </a:r>
            <a:r>
              <a:rPr lang="nl-BE" dirty="0" err="1"/>
              <a:t>d’énergie</a:t>
            </a:r>
            <a:r>
              <a:rPr lang="nl-BE" dirty="0"/>
              <a:t>	(solution)	</a:t>
            </a:r>
          </a:p>
        </p:txBody>
      </p:sp>
      <p:pic>
        <p:nvPicPr>
          <p:cNvPr id="4" name="Afbeelding 3">
            <a:extLst>
              <a:ext uri="{FF2B5EF4-FFF2-40B4-BE49-F238E27FC236}">
                <a16:creationId xmlns:a16="http://schemas.microsoft.com/office/drawing/2014/main" id="{DC12866C-CF86-1F95-58E7-51107BB16701}"/>
              </a:ext>
            </a:extLst>
          </p:cNvPr>
          <p:cNvPicPr>
            <a:picLocks noChangeAspect="1"/>
          </p:cNvPicPr>
          <p:nvPr/>
        </p:nvPicPr>
        <p:blipFill>
          <a:blip r:embed="rId3"/>
          <a:srcRect t="734"/>
          <a:stretch/>
        </p:blipFill>
        <p:spPr>
          <a:xfrm>
            <a:off x="795520" y="1769532"/>
            <a:ext cx="7491230" cy="4893529"/>
          </a:xfrm>
          <a:prstGeom prst="rect">
            <a:avLst/>
          </a:prstGeom>
        </p:spPr>
      </p:pic>
    </p:spTree>
    <p:extLst>
      <p:ext uri="{BB962C8B-B14F-4D97-AF65-F5344CB8AC3E}">
        <p14:creationId xmlns:p14="http://schemas.microsoft.com/office/powerpoint/2010/main" val="42118227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1CA237-5AA9-4763-9548-154C35B2864E}"/>
              </a:ext>
            </a:extLst>
          </p:cNvPr>
          <p:cNvSpPr>
            <a:spLocks noGrp="1"/>
          </p:cNvSpPr>
          <p:nvPr>
            <p:ph type="title"/>
          </p:nvPr>
        </p:nvSpPr>
        <p:spPr>
          <a:xfrm>
            <a:off x="855264" y="368967"/>
            <a:ext cx="7406640" cy="2903621"/>
          </a:xfrm>
        </p:spPr>
        <p:txBody>
          <a:bodyPr>
            <a:normAutofit fontScale="90000"/>
          </a:bodyPr>
          <a:lstStyle/>
          <a:p>
            <a:r>
              <a:rPr lang="nl-BE" dirty="0"/>
              <a:t>19. </a:t>
            </a:r>
            <a:r>
              <a:rPr lang="fr-BE" dirty="0"/>
              <a:t>L’utilisation des transports en commun est une action concrète en faveur de l’environnement. Pour le même trajet, à quel point diminue-t-on les émissions de CO2 par rapport à la voiture ?</a:t>
            </a:r>
            <a:endParaRPr lang="nl-BE" dirty="0"/>
          </a:p>
        </p:txBody>
      </p:sp>
      <p:sp>
        <p:nvSpPr>
          <p:cNvPr id="3" name="Espace réservé du contenu 2">
            <a:extLst>
              <a:ext uri="{FF2B5EF4-FFF2-40B4-BE49-F238E27FC236}">
                <a16:creationId xmlns:a16="http://schemas.microsoft.com/office/drawing/2014/main" id="{8745683B-888D-06E2-FCB8-A8314EBE2E2D}"/>
              </a:ext>
            </a:extLst>
          </p:cNvPr>
          <p:cNvSpPr>
            <a:spLocks noGrp="1"/>
          </p:cNvSpPr>
          <p:nvPr>
            <p:ph idx="1"/>
          </p:nvPr>
        </p:nvSpPr>
        <p:spPr>
          <a:xfrm>
            <a:off x="855264" y="3429000"/>
            <a:ext cx="7404653" cy="3060032"/>
          </a:xfrm>
        </p:spPr>
        <p:txBody>
          <a:bodyPr>
            <a:noAutofit/>
          </a:bodyPr>
          <a:lstStyle/>
          <a:p>
            <a:pPr marL="491490" indent="-457200">
              <a:lnSpc>
                <a:spcPct val="150000"/>
              </a:lnSpc>
              <a:buAutoNum type="alphaUcPeriod"/>
            </a:pPr>
            <a:r>
              <a:rPr lang="fr-BE" sz="3200" dirty="0"/>
              <a:t>Diminution de 25% des émissions</a:t>
            </a:r>
          </a:p>
          <a:p>
            <a:pPr marL="491490" indent="-457200">
              <a:lnSpc>
                <a:spcPct val="150000"/>
              </a:lnSpc>
              <a:buAutoNum type="alphaUcPeriod"/>
            </a:pPr>
            <a:r>
              <a:rPr lang="fr-BE" sz="3200" dirty="0"/>
              <a:t>Diminution de 50% des émissions</a:t>
            </a:r>
          </a:p>
          <a:p>
            <a:pPr marL="491490" indent="-457200">
              <a:lnSpc>
                <a:spcPct val="150000"/>
              </a:lnSpc>
              <a:buAutoNum type="alphaUcPeriod"/>
            </a:pPr>
            <a:r>
              <a:rPr lang="fr-BE" sz="3200" dirty="0"/>
              <a:t>Diminution de 75% des émissions</a:t>
            </a:r>
          </a:p>
        </p:txBody>
      </p:sp>
      <p:sp>
        <p:nvSpPr>
          <p:cNvPr id="4" name="Rechthoek: afgeronde hoeken 3">
            <a:extLst>
              <a:ext uri="{FF2B5EF4-FFF2-40B4-BE49-F238E27FC236}">
                <a16:creationId xmlns:a16="http://schemas.microsoft.com/office/drawing/2014/main" id="{DE4303E9-CE04-3FE2-8480-BE5C2C8CD5B1}"/>
              </a:ext>
            </a:extLst>
          </p:cNvPr>
          <p:cNvSpPr/>
          <p:nvPr/>
        </p:nvSpPr>
        <p:spPr>
          <a:xfrm>
            <a:off x="569494" y="5121443"/>
            <a:ext cx="8005011" cy="1126957"/>
          </a:xfrm>
          <a:prstGeom prst="roundRect">
            <a:avLst/>
          </a:prstGeom>
          <a:noFill/>
          <a:ln w="76200">
            <a:solidFill>
              <a:srgbClr val="9EC8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nl-BE" sz="2800" b="1">
              <a:solidFill>
                <a:schemeClr val="accent1"/>
              </a:solidFill>
            </a:endParaRPr>
          </a:p>
        </p:txBody>
      </p:sp>
    </p:spTree>
    <p:extLst>
      <p:ext uri="{BB962C8B-B14F-4D97-AF65-F5344CB8AC3E}">
        <p14:creationId xmlns:p14="http://schemas.microsoft.com/office/powerpoint/2010/main" val="377049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EAD2DCEE-8FD2-C335-CCCA-14CEFBF4F45E}"/>
              </a:ext>
            </a:extLst>
          </p:cNvPr>
          <p:cNvPicPr>
            <a:picLocks noChangeAspect="1"/>
          </p:cNvPicPr>
          <p:nvPr/>
        </p:nvPicPr>
        <p:blipFill>
          <a:blip r:embed="rId3"/>
          <a:srcRect t="17624"/>
          <a:stretch/>
        </p:blipFill>
        <p:spPr>
          <a:xfrm>
            <a:off x="2749220" y="1047256"/>
            <a:ext cx="6139806" cy="5247253"/>
          </a:xfrm>
          <a:prstGeom prst="rect">
            <a:avLst/>
          </a:prstGeom>
        </p:spPr>
      </p:pic>
      <p:sp>
        <p:nvSpPr>
          <p:cNvPr id="11" name="Tekstvak 10">
            <a:extLst>
              <a:ext uri="{FF2B5EF4-FFF2-40B4-BE49-F238E27FC236}">
                <a16:creationId xmlns:a16="http://schemas.microsoft.com/office/drawing/2014/main" id="{6D97E145-BA59-6A7A-6C3E-AAAD43030B48}"/>
              </a:ext>
            </a:extLst>
          </p:cNvPr>
          <p:cNvSpPr txBox="1"/>
          <p:nvPr/>
        </p:nvSpPr>
        <p:spPr>
          <a:xfrm>
            <a:off x="265825" y="448887"/>
            <a:ext cx="8623201" cy="523220"/>
          </a:xfrm>
          <a:prstGeom prst="rect">
            <a:avLst/>
          </a:prstGeom>
          <a:noFill/>
        </p:spPr>
        <p:txBody>
          <a:bodyPr wrap="square" lIns="91440" tIns="45720" rIns="91440" bIns="45720" rtlCol="0" anchor="t">
            <a:spAutoFit/>
          </a:bodyPr>
          <a:lstStyle/>
          <a:p>
            <a:r>
              <a:rPr lang="nl-NL" sz="2800" dirty="0" err="1">
                <a:ea typeface="+mn-lt"/>
                <a:cs typeface="+mn-lt"/>
              </a:rPr>
              <a:t>Émissions</a:t>
            </a:r>
            <a:r>
              <a:rPr lang="nl-NL" sz="2800" dirty="0">
                <a:ea typeface="+mn-lt"/>
                <a:cs typeface="+mn-lt"/>
              </a:rPr>
              <a:t> de CO2 par </a:t>
            </a:r>
            <a:r>
              <a:rPr lang="nl-NL" sz="2800" dirty="0" err="1">
                <a:ea typeface="+mn-lt"/>
                <a:cs typeface="+mn-lt"/>
              </a:rPr>
              <a:t>passager-kilomètre</a:t>
            </a:r>
            <a:r>
              <a:rPr lang="nl-NL" sz="2800" dirty="0">
                <a:ea typeface="+mn-lt"/>
                <a:cs typeface="+mn-lt"/>
              </a:rPr>
              <a:t> (en </a:t>
            </a:r>
            <a:r>
              <a:rPr lang="nl-NL" sz="2800" dirty="0" err="1">
                <a:ea typeface="+mn-lt"/>
                <a:cs typeface="+mn-lt"/>
              </a:rPr>
              <a:t>grammes</a:t>
            </a:r>
            <a:r>
              <a:rPr lang="nl-NL" sz="2800" dirty="0">
                <a:ea typeface="+mn-lt"/>
                <a:cs typeface="+mn-lt"/>
              </a:rPr>
              <a:t>)</a:t>
            </a:r>
            <a:endParaRPr lang="en-US" dirty="0">
              <a:ea typeface="+mn-lt"/>
              <a:cs typeface="+mn-lt"/>
            </a:endParaRPr>
          </a:p>
        </p:txBody>
      </p:sp>
      <p:sp>
        <p:nvSpPr>
          <p:cNvPr id="5" name="Rectangle 4">
            <a:extLst>
              <a:ext uri="{FF2B5EF4-FFF2-40B4-BE49-F238E27FC236}">
                <a16:creationId xmlns:a16="http://schemas.microsoft.com/office/drawing/2014/main" id="{9182A9A5-0BA1-E62D-1D0A-03A8FCD7372B}"/>
              </a:ext>
            </a:extLst>
          </p:cNvPr>
          <p:cNvSpPr/>
          <p:nvPr/>
        </p:nvSpPr>
        <p:spPr>
          <a:xfrm>
            <a:off x="1334715" y="1047255"/>
            <a:ext cx="3416968" cy="4642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lnSpc>
                <a:spcPct val="150000"/>
              </a:lnSpc>
            </a:pPr>
            <a:r>
              <a:rPr lang="fr-BE" sz="1400" dirty="0">
                <a:solidFill>
                  <a:schemeClr val="tx1"/>
                </a:solidFill>
              </a:rPr>
              <a:t>Vélo/piétons</a:t>
            </a:r>
          </a:p>
          <a:p>
            <a:pPr algn="r">
              <a:lnSpc>
                <a:spcPct val="150000"/>
              </a:lnSpc>
            </a:pPr>
            <a:r>
              <a:rPr lang="fr-BE" sz="1400" dirty="0">
                <a:solidFill>
                  <a:schemeClr val="tx1"/>
                </a:solidFill>
              </a:rPr>
              <a:t>Vélo électrique</a:t>
            </a:r>
          </a:p>
          <a:p>
            <a:pPr algn="r">
              <a:lnSpc>
                <a:spcPct val="150000"/>
              </a:lnSpc>
            </a:pPr>
            <a:r>
              <a:rPr lang="fr-BE" sz="1400" dirty="0">
                <a:solidFill>
                  <a:schemeClr val="tx1"/>
                </a:solidFill>
              </a:rPr>
              <a:t>Scooter électrique</a:t>
            </a:r>
          </a:p>
          <a:p>
            <a:pPr algn="r">
              <a:lnSpc>
                <a:spcPct val="150000"/>
              </a:lnSpc>
            </a:pPr>
            <a:r>
              <a:rPr lang="fr-BE" sz="1400" dirty="0">
                <a:solidFill>
                  <a:schemeClr val="tx1"/>
                </a:solidFill>
              </a:rPr>
              <a:t>Train électrique</a:t>
            </a:r>
          </a:p>
          <a:p>
            <a:pPr algn="r">
              <a:lnSpc>
                <a:spcPct val="150000"/>
              </a:lnSpc>
            </a:pPr>
            <a:r>
              <a:rPr lang="fr-BE" sz="1400" dirty="0">
                <a:solidFill>
                  <a:schemeClr val="tx1"/>
                </a:solidFill>
              </a:rPr>
              <a:t>Transports en commun (moyenne)</a:t>
            </a:r>
          </a:p>
          <a:p>
            <a:pPr algn="r">
              <a:lnSpc>
                <a:spcPct val="150000"/>
              </a:lnSpc>
            </a:pPr>
            <a:r>
              <a:rPr lang="fr-BE" sz="1400" dirty="0">
                <a:solidFill>
                  <a:schemeClr val="tx1"/>
                </a:solidFill>
              </a:rPr>
              <a:t>Voiture (électrique)</a:t>
            </a:r>
          </a:p>
          <a:p>
            <a:pPr algn="r">
              <a:lnSpc>
                <a:spcPct val="150000"/>
              </a:lnSpc>
            </a:pPr>
            <a:r>
              <a:rPr lang="fr-BE" sz="1400" dirty="0">
                <a:solidFill>
                  <a:schemeClr val="tx1"/>
                </a:solidFill>
              </a:rPr>
              <a:t>Scooter à essence</a:t>
            </a:r>
          </a:p>
          <a:p>
            <a:pPr algn="r">
              <a:lnSpc>
                <a:spcPct val="150000"/>
              </a:lnSpc>
            </a:pPr>
            <a:r>
              <a:rPr lang="fr-BE" sz="1400" dirty="0">
                <a:solidFill>
                  <a:schemeClr val="tx1"/>
                </a:solidFill>
              </a:rPr>
              <a:t>Train au diesel</a:t>
            </a:r>
          </a:p>
          <a:p>
            <a:pPr algn="r">
              <a:lnSpc>
                <a:spcPct val="150000"/>
              </a:lnSpc>
            </a:pPr>
            <a:r>
              <a:rPr lang="fr-BE" sz="1400" dirty="0">
                <a:solidFill>
                  <a:schemeClr val="tx1"/>
                </a:solidFill>
              </a:rPr>
              <a:t>Bus/tram/métro</a:t>
            </a:r>
          </a:p>
          <a:p>
            <a:pPr algn="r">
              <a:lnSpc>
                <a:spcPct val="150000"/>
              </a:lnSpc>
            </a:pPr>
            <a:r>
              <a:rPr lang="fr-BE" sz="1400" dirty="0">
                <a:solidFill>
                  <a:schemeClr val="tx1"/>
                </a:solidFill>
              </a:rPr>
              <a:t>Voiture partagée (moyenne)</a:t>
            </a:r>
          </a:p>
          <a:p>
            <a:pPr algn="r">
              <a:lnSpc>
                <a:spcPct val="150000"/>
              </a:lnSpc>
            </a:pPr>
            <a:r>
              <a:rPr lang="fr-BE" sz="1400" dirty="0">
                <a:solidFill>
                  <a:schemeClr val="tx1"/>
                </a:solidFill>
              </a:rPr>
              <a:t>Voiture hybride (essence/électrique)</a:t>
            </a:r>
          </a:p>
          <a:p>
            <a:pPr algn="r">
              <a:lnSpc>
                <a:spcPct val="150000"/>
              </a:lnSpc>
            </a:pPr>
            <a:r>
              <a:rPr lang="fr-BE" sz="1400" dirty="0">
                <a:solidFill>
                  <a:schemeClr val="tx1"/>
                </a:solidFill>
              </a:rPr>
              <a:t>Motos à essence</a:t>
            </a:r>
          </a:p>
          <a:p>
            <a:pPr algn="r">
              <a:lnSpc>
                <a:spcPct val="150000"/>
              </a:lnSpc>
            </a:pPr>
            <a:r>
              <a:rPr lang="fr-BE" sz="1400" dirty="0">
                <a:solidFill>
                  <a:schemeClr val="tx1"/>
                </a:solidFill>
              </a:rPr>
              <a:t>Voiture à diesel</a:t>
            </a:r>
          </a:p>
          <a:p>
            <a:pPr algn="r">
              <a:lnSpc>
                <a:spcPct val="150000"/>
              </a:lnSpc>
            </a:pPr>
            <a:r>
              <a:rPr lang="fr-BE" sz="1400" dirty="0">
                <a:solidFill>
                  <a:schemeClr val="tx1"/>
                </a:solidFill>
              </a:rPr>
              <a:t>Voiture individuelle (moyenne)</a:t>
            </a:r>
          </a:p>
          <a:p>
            <a:pPr algn="r">
              <a:lnSpc>
                <a:spcPct val="150000"/>
              </a:lnSpc>
            </a:pPr>
            <a:r>
              <a:rPr lang="fr-BE" sz="1400" dirty="0">
                <a:solidFill>
                  <a:schemeClr val="tx1"/>
                </a:solidFill>
              </a:rPr>
              <a:t>Voiture à essence</a:t>
            </a:r>
          </a:p>
        </p:txBody>
      </p:sp>
      <p:sp>
        <p:nvSpPr>
          <p:cNvPr id="13" name="Pijl: rechts 12">
            <a:extLst>
              <a:ext uri="{FF2B5EF4-FFF2-40B4-BE49-F238E27FC236}">
                <a16:creationId xmlns:a16="http://schemas.microsoft.com/office/drawing/2014/main" id="{202CF7C9-9B69-0235-8726-9C6604A23A34}"/>
              </a:ext>
            </a:extLst>
          </p:cNvPr>
          <p:cNvSpPr/>
          <p:nvPr/>
        </p:nvSpPr>
        <p:spPr>
          <a:xfrm>
            <a:off x="585189" y="5156662"/>
            <a:ext cx="1197034" cy="34082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Pijl: rechts 11">
            <a:extLst>
              <a:ext uri="{FF2B5EF4-FFF2-40B4-BE49-F238E27FC236}">
                <a16:creationId xmlns:a16="http://schemas.microsoft.com/office/drawing/2014/main" id="{3A39D8F0-C792-3DCD-AD5F-689B2B7284CB}"/>
              </a:ext>
            </a:extLst>
          </p:cNvPr>
          <p:cNvSpPr/>
          <p:nvPr/>
        </p:nvSpPr>
        <p:spPr>
          <a:xfrm>
            <a:off x="585189" y="2319251"/>
            <a:ext cx="1197034" cy="34082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010356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EBDD9F-F14B-B1D8-1423-F1E569E1C34F}"/>
              </a:ext>
            </a:extLst>
          </p:cNvPr>
          <p:cNvSpPr>
            <a:spLocks noGrp="1"/>
          </p:cNvSpPr>
          <p:nvPr>
            <p:ph type="title"/>
          </p:nvPr>
        </p:nvSpPr>
        <p:spPr/>
        <p:txBody>
          <a:bodyPr>
            <a:normAutofit/>
          </a:bodyPr>
          <a:lstStyle/>
          <a:p>
            <a:r>
              <a:rPr lang="fr-BE" dirty="0"/>
              <a:t>1. Qu’est-ce que l’énergie ? </a:t>
            </a:r>
            <a:endParaRPr lang="nl-BE" dirty="0"/>
          </a:p>
        </p:txBody>
      </p:sp>
      <p:sp>
        <p:nvSpPr>
          <p:cNvPr id="3" name="Espace réservé du contenu 2">
            <a:extLst>
              <a:ext uri="{FF2B5EF4-FFF2-40B4-BE49-F238E27FC236}">
                <a16:creationId xmlns:a16="http://schemas.microsoft.com/office/drawing/2014/main" id="{6C56334C-7365-8231-FEDB-25CFFBFAB921}"/>
              </a:ext>
            </a:extLst>
          </p:cNvPr>
          <p:cNvSpPr>
            <a:spLocks noGrp="1"/>
          </p:cNvSpPr>
          <p:nvPr>
            <p:ph idx="1"/>
          </p:nvPr>
        </p:nvSpPr>
        <p:spPr/>
        <p:txBody>
          <a:bodyPr/>
          <a:lstStyle/>
          <a:p>
            <a:pPr marL="385763" indent="-385763">
              <a:lnSpc>
                <a:spcPct val="150000"/>
              </a:lnSpc>
              <a:buClr>
                <a:srgbClr val="9EC83E"/>
              </a:buClr>
              <a:buAutoNum type="alphaUcPeriod"/>
            </a:pPr>
            <a:r>
              <a:rPr lang="fr-BE" sz="3200" dirty="0"/>
              <a:t>De la motivation</a:t>
            </a:r>
          </a:p>
          <a:p>
            <a:pPr marL="385763" indent="-385763">
              <a:lnSpc>
                <a:spcPct val="150000"/>
              </a:lnSpc>
              <a:buClr>
                <a:srgbClr val="9EC83E"/>
              </a:buClr>
              <a:buAutoNum type="alphaUcPeriod"/>
            </a:pPr>
            <a:r>
              <a:rPr lang="fr-BE" sz="3200" dirty="0"/>
              <a:t>De la « nourriture » pour faire fonctionner des machines</a:t>
            </a:r>
          </a:p>
          <a:p>
            <a:pPr marL="385763" indent="-385763">
              <a:lnSpc>
                <a:spcPct val="150000"/>
              </a:lnSpc>
              <a:buClr>
                <a:srgbClr val="9EC83E"/>
              </a:buClr>
              <a:buAutoNum type="alphaUcPeriod"/>
            </a:pPr>
            <a:r>
              <a:rPr lang="fr-BE" sz="3200" dirty="0"/>
              <a:t>De la chaleur</a:t>
            </a:r>
          </a:p>
          <a:p>
            <a:pPr marL="0" indent="0">
              <a:buNone/>
            </a:pPr>
            <a:endParaRPr lang="nl-BE" dirty="0"/>
          </a:p>
          <a:p>
            <a:pPr marL="0" indent="0">
              <a:buNone/>
            </a:pPr>
            <a:endParaRPr lang="nl-BE" dirty="0"/>
          </a:p>
        </p:txBody>
      </p:sp>
      <p:sp>
        <p:nvSpPr>
          <p:cNvPr id="4" name="Rechthoek: afgeronde hoeken 3">
            <a:extLst>
              <a:ext uri="{FF2B5EF4-FFF2-40B4-BE49-F238E27FC236}">
                <a16:creationId xmlns:a16="http://schemas.microsoft.com/office/drawing/2014/main" id="{8C7536FD-1061-E02E-1BBC-1FD120C95707}"/>
              </a:ext>
            </a:extLst>
          </p:cNvPr>
          <p:cNvSpPr/>
          <p:nvPr/>
        </p:nvSpPr>
        <p:spPr>
          <a:xfrm>
            <a:off x="705139" y="3023937"/>
            <a:ext cx="7404653" cy="1427747"/>
          </a:xfrm>
          <a:prstGeom prst="roundRect">
            <a:avLst/>
          </a:prstGeom>
          <a:noFill/>
          <a:ln w="76200">
            <a:solidFill>
              <a:srgbClr val="9EC8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49997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2ED059-1487-0684-9904-14D406D08ACC}"/>
              </a:ext>
            </a:extLst>
          </p:cNvPr>
          <p:cNvSpPr>
            <a:spLocks noGrp="1"/>
          </p:cNvSpPr>
          <p:nvPr>
            <p:ph type="title"/>
          </p:nvPr>
        </p:nvSpPr>
        <p:spPr>
          <a:xfrm>
            <a:off x="857249" y="715478"/>
            <a:ext cx="7406640" cy="1356360"/>
          </a:xfrm>
        </p:spPr>
        <p:txBody>
          <a:bodyPr>
            <a:normAutofit fontScale="90000"/>
          </a:bodyPr>
          <a:lstStyle/>
          <a:p>
            <a:r>
              <a:rPr lang="nl-BE" dirty="0"/>
              <a:t>20. </a:t>
            </a:r>
            <a:r>
              <a:rPr lang="fr-BE" dirty="0"/>
              <a:t>Quelle pyramide classe de la bonne manière les gestes du moins polluant (geste à privilégier) au plus polluant (geste à éviter) ?</a:t>
            </a:r>
            <a:br>
              <a:rPr lang="nl-BE" dirty="0"/>
            </a:br>
            <a:r>
              <a:rPr lang="nl-BE" dirty="0"/>
              <a:t>								</a:t>
            </a:r>
          </a:p>
        </p:txBody>
      </p:sp>
      <p:sp>
        <p:nvSpPr>
          <p:cNvPr id="3" name="ZoneTexte 8">
            <a:extLst>
              <a:ext uri="{FF2B5EF4-FFF2-40B4-BE49-F238E27FC236}">
                <a16:creationId xmlns:a16="http://schemas.microsoft.com/office/drawing/2014/main" id="{95F41123-2CF4-3615-268B-337891CB6E02}"/>
              </a:ext>
            </a:extLst>
          </p:cNvPr>
          <p:cNvSpPr txBox="1"/>
          <p:nvPr/>
        </p:nvSpPr>
        <p:spPr>
          <a:xfrm>
            <a:off x="4326807" y="3322923"/>
            <a:ext cx="490386" cy="523220"/>
          </a:xfrm>
          <a:prstGeom prst="rect">
            <a:avLst/>
          </a:prstGeom>
          <a:noFill/>
        </p:spPr>
        <p:txBody>
          <a:bodyPr wrap="square" rtlCol="0">
            <a:spAutoFit/>
          </a:bodyPr>
          <a:lstStyle/>
          <a:p>
            <a:r>
              <a:rPr lang="nl-BE" sz="2800" b="1" dirty="0">
                <a:solidFill>
                  <a:schemeClr val="accent1"/>
                </a:solidFill>
              </a:rPr>
              <a:t> </a:t>
            </a:r>
            <a:r>
              <a:rPr lang="nl-BE" sz="2800" b="1" dirty="0">
                <a:solidFill>
                  <a:srgbClr val="9EC83E"/>
                </a:solidFill>
              </a:rPr>
              <a:t>B</a:t>
            </a:r>
          </a:p>
        </p:txBody>
      </p:sp>
      <p:sp>
        <p:nvSpPr>
          <p:cNvPr id="6" name="ZoneTexte 8">
            <a:extLst>
              <a:ext uri="{FF2B5EF4-FFF2-40B4-BE49-F238E27FC236}">
                <a16:creationId xmlns:a16="http://schemas.microsoft.com/office/drawing/2014/main" id="{AC07E7B7-78F6-F8FC-0DE0-4A184BF6DE0C}"/>
              </a:ext>
            </a:extLst>
          </p:cNvPr>
          <p:cNvSpPr txBox="1"/>
          <p:nvPr/>
        </p:nvSpPr>
        <p:spPr>
          <a:xfrm>
            <a:off x="6949594" y="1965960"/>
            <a:ext cx="490386" cy="523220"/>
          </a:xfrm>
          <a:prstGeom prst="rect">
            <a:avLst/>
          </a:prstGeom>
          <a:noFill/>
        </p:spPr>
        <p:txBody>
          <a:bodyPr wrap="square" rtlCol="0">
            <a:spAutoFit/>
          </a:bodyPr>
          <a:lstStyle/>
          <a:p>
            <a:r>
              <a:rPr lang="nl-BE" sz="2800" b="1" dirty="0">
                <a:solidFill>
                  <a:schemeClr val="accent1"/>
                </a:solidFill>
              </a:rPr>
              <a:t> </a:t>
            </a:r>
            <a:r>
              <a:rPr lang="nl-BE" sz="2800" b="1" dirty="0">
                <a:solidFill>
                  <a:srgbClr val="9EC83E"/>
                </a:solidFill>
              </a:rPr>
              <a:t>C</a:t>
            </a:r>
          </a:p>
        </p:txBody>
      </p:sp>
      <p:sp>
        <p:nvSpPr>
          <p:cNvPr id="10" name="Rechthoek: afgeronde hoeken 9">
            <a:extLst>
              <a:ext uri="{FF2B5EF4-FFF2-40B4-BE49-F238E27FC236}">
                <a16:creationId xmlns:a16="http://schemas.microsoft.com/office/drawing/2014/main" id="{3E13369F-D744-3866-A46D-28E5D41AFA39}"/>
              </a:ext>
            </a:extLst>
          </p:cNvPr>
          <p:cNvSpPr/>
          <p:nvPr/>
        </p:nvSpPr>
        <p:spPr>
          <a:xfrm>
            <a:off x="4199860" y="3232298"/>
            <a:ext cx="765546" cy="613845"/>
          </a:xfrm>
          <a:prstGeom prst="roundRect">
            <a:avLst/>
          </a:prstGeom>
          <a:noFill/>
          <a:ln w="76200">
            <a:solidFill>
              <a:srgbClr val="9EC8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nl-BE" sz="2800" b="1">
              <a:solidFill>
                <a:schemeClr val="accent1"/>
              </a:solidFill>
            </a:endParaRPr>
          </a:p>
        </p:txBody>
      </p:sp>
      <p:graphicFrame>
        <p:nvGraphicFramePr>
          <p:cNvPr id="12" name="Espace réservé du contenu 3">
            <a:extLst>
              <a:ext uri="{FF2B5EF4-FFF2-40B4-BE49-F238E27FC236}">
                <a16:creationId xmlns:a16="http://schemas.microsoft.com/office/drawing/2014/main" id="{78A86B96-B074-D0FA-122E-BD694EC434DA}"/>
              </a:ext>
            </a:extLst>
          </p:cNvPr>
          <p:cNvGraphicFramePr>
            <a:graphicFrameLocks/>
          </p:cNvGraphicFramePr>
          <p:nvPr>
            <p:extLst>
              <p:ext uri="{D42A27DB-BD31-4B8C-83A1-F6EECF244321}">
                <p14:modId xmlns:p14="http://schemas.microsoft.com/office/powerpoint/2010/main" val="2251260347"/>
              </p:ext>
            </p:extLst>
          </p:nvPr>
        </p:nvGraphicFramePr>
        <p:xfrm>
          <a:off x="238076" y="2494614"/>
          <a:ext cx="3594829" cy="2834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Espace réservé du contenu 3">
            <a:extLst>
              <a:ext uri="{FF2B5EF4-FFF2-40B4-BE49-F238E27FC236}">
                <a16:creationId xmlns:a16="http://schemas.microsoft.com/office/drawing/2014/main" id="{F9988F77-73D5-1C16-8491-BA4B7487CCB7}"/>
              </a:ext>
            </a:extLst>
          </p:cNvPr>
          <p:cNvGraphicFramePr>
            <a:graphicFrameLocks/>
          </p:cNvGraphicFramePr>
          <p:nvPr>
            <p:extLst>
              <p:ext uri="{D42A27DB-BD31-4B8C-83A1-F6EECF244321}">
                <p14:modId xmlns:p14="http://schemas.microsoft.com/office/powerpoint/2010/main" val="2129301862"/>
              </p:ext>
            </p:extLst>
          </p:nvPr>
        </p:nvGraphicFramePr>
        <p:xfrm>
          <a:off x="2763155" y="3911934"/>
          <a:ext cx="3594829" cy="28346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Espace réservé du contenu 3">
            <a:extLst>
              <a:ext uri="{FF2B5EF4-FFF2-40B4-BE49-F238E27FC236}">
                <a16:creationId xmlns:a16="http://schemas.microsoft.com/office/drawing/2014/main" id="{EA3E64A0-386B-4F41-CBAF-8EA19C63F760}"/>
              </a:ext>
            </a:extLst>
          </p:cNvPr>
          <p:cNvGraphicFramePr>
            <a:graphicFrameLocks/>
          </p:cNvGraphicFramePr>
          <p:nvPr>
            <p:extLst>
              <p:ext uri="{D42A27DB-BD31-4B8C-83A1-F6EECF244321}">
                <p14:modId xmlns:p14="http://schemas.microsoft.com/office/powerpoint/2010/main" val="1780638033"/>
              </p:ext>
            </p:extLst>
          </p:nvPr>
        </p:nvGraphicFramePr>
        <p:xfrm>
          <a:off x="5397373" y="2494614"/>
          <a:ext cx="3594829" cy="283464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85" name="ZoneTexte 8">
            <a:extLst>
              <a:ext uri="{FF2B5EF4-FFF2-40B4-BE49-F238E27FC236}">
                <a16:creationId xmlns:a16="http://schemas.microsoft.com/office/drawing/2014/main" id="{BBE1EBD3-E9F0-EBEF-C2C4-5B08706C2AE2}"/>
              </a:ext>
            </a:extLst>
          </p:cNvPr>
          <p:cNvSpPr txBox="1"/>
          <p:nvPr/>
        </p:nvSpPr>
        <p:spPr>
          <a:xfrm>
            <a:off x="1788624" y="1965960"/>
            <a:ext cx="610176" cy="523220"/>
          </a:xfrm>
          <a:prstGeom prst="rect">
            <a:avLst/>
          </a:prstGeom>
          <a:noFill/>
        </p:spPr>
        <p:txBody>
          <a:bodyPr wrap="square" lIns="91440" tIns="45720" rIns="91440" bIns="45720" rtlCol="0" anchor="t">
            <a:spAutoFit/>
          </a:bodyPr>
          <a:lstStyle/>
          <a:p>
            <a:r>
              <a:rPr lang="nl-BE" sz="2800" b="1" dirty="0">
                <a:solidFill>
                  <a:schemeClr val="accent1"/>
                </a:solidFill>
              </a:rPr>
              <a:t> A</a:t>
            </a:r>
            <a:endParaRPr lang="nl-BE" sz="2800" b="1" dirty="0">
              <a:solidFill>
                <a:srgbClr val="9EC83E"/>
              </a:solidFill>
            </a:endParaRPr>
          </a:p>
        </p:txBody>
      </p:sp>
    </p:spTree>
    <p:extLst>
      <p:ext uri="{BB962C8B-B14F-4D97-AF65-F5344CB8AC3E}">
        <p14:creationId xmlns:p14="http://schemas.microsoft.com/office/powerpoint/2010/main" val="119165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ZoneTexte 8">
            <a:extLst>
              <a:ext uri="{FF2B5EF4-FFF2-40B4-BE49-F238E27FC236}">
                <a16:creationId xmlns:a16="http://schemas.microsoft.com/office/drawing/2014/main" id="{F986F9AD-8050-2DB5-362F-63F3C5F0002A}"/>
              </a:ext>
            </a:extLst>
          </p:cNvPr>
          <p:cNvSpPr txBox="1"/>
          <p:nvPr/>
        </p:nvSpPr>
        <p:spPr>
          <a:xfrm>
            <a:off x="1162976" y="4166900"/>
            <a:ext cx="490386" cy="523220"/>
          </a:xfrm>
          <a:prstGeom prst="rect">
            <a:avLst/>
          </a:prstGeom>
          <a:noFill/>
        </p:spPr>
        <p:txBody>
          <a:bodyPr wrap="square" rtlCol="0">
            <a:spAutoFit/>
          </a:bodyPr>
          <a:lstStyle/>
          <a:p>
            <a:r>
              <a:rPr lang="nl-BE" sz="2800" b="1">
                <a:solidFill>
                  <a:schemeClr val="accent1"/>
                </a:solidFill>
              </a:rPr>
              <a:t> A</a:t>
            </a:r>
          </a:p>
        </p:txBody>
      </p:sp>
      <p:graphicFrame>
        <p:nvGraphicFramePr>
          <p:cNvPr id="4" name="Espace réservé du contenu 3">
            <a:extLst>
              <a:ext uri="{FF2B5EF4-FFF2-40B4-BE49-F238E27FC236}">
                <a16:creationId xmlns:a16="http://schemas.microsoft.com/office/drawing/2014/main" id="{750DEFEE-7C93-ECC4-689E-A4D07174A1D5}"/>
              </a:ext>
            </a:extLst>
          </p:cNvPr>
          <p:cNvGraphicFramePr>
            <a:graphicFrameLocks noGrp="1"/>
          </p:cNvGraphicFramePr>
          <p:nvPr>
            <p:ph idx="1"/>
            <p:extLst>
              <p:ext uri="{D42A27DB-BD31-4B8C-83A1-F6EECF244321}">
                <p14:modId xmlns:p14="http://schemas.microsoft.com/office/powerpoint/2010/main" val="2902362568"/>
              </p:ext>
            </p:extLst>
          </p:nvPr>
        </p:nvGraphicFramePr>
        <p:xfrm>
          <a:off x="607325" y="723332"/>
          <a:ext cx="7929350" cy="56228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81806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8">
            <a:extLst>
              <a:ext uri="{FF2B5EF4-FFF2-40B4-BE49-F238E27FC236}">
                <a16:creationId xmlns:a16="http://schemas.microsoft.com/office/drawing/2014/main" id="{895131B5-66C8-F942-31B3-C1A4474F90B5}"/>
              </a:ext>
            </a:extLst>
          </p:cNvPr>
          <p:cNvSpPr txBox="1"/>
          <p:nvPr/>
        </p:nvSpPr>
        <p:spPr>
          <a:xfrm>
            <a:off x="723014" y="4343648"/>
            <a:ext cx="1117063" cy="1015663"/>
          </a:xfrm>
          <a:prstGeom prst="rect">
            <a:avLst/>
          </a:prstGeom>
          <a:noFill/>
        </p:spPr>
        <p:txBody>
          <a:bodyPr wrap="square" rtlCol="0">
            <a:spAutoFit/>
          </a:bodyPr>
          <a:lstStyle/>
          <a:p>
            <a:r>
              <a:rPr lang="nl-BE" sz="6000" b="1">
                <a:solidFill>
                  <a:schemeClr val="accent1"/>
                </a:solidFill>
              </a:rPr>
              <a:t> B</a:t>
            </a:r>
          </a:p>
        </p:txBody>
      </p:sp>
      <p:graphicFrame>
        <p:nvGraphicFramePr>
          <p:cNvPr id="4" name="Espace réservé du contenu 3">
            <a:extLst>
              <a:ext uri="{FF2B5EF4-FFF2-40B4-BE49-F238E27FC236}">
                <a16:creationId xmlns:a16="http://schemas.microsoft.com/office/drawing/2014/main" id="{4A72A896-DD67-D16F-655B-4C7300FA8082}"/>
              </a:ext>
            </a:extLst>
          </p:cNvPr>
          <p:cNvGraphicFramePr>
            <a:graphicFrameLocks/>
          </p:cNvGraphicFramePr>
          <p:nvPr>
            <p:extLst>
              <p:ext uri="{D42A27DB-BD31-4B8C-83A1-F6EECF244321}">
                <p14:modId xmlns:p14="http://schemas.microsoft.com/office/powerpoint/2010/main" val="510507559"/>
              </p:ext>
            </p:extLst>
          </p:nvPr>
        </p:nvGraphicFramePr>
        <p:xfrm>
          <a:off x="1105469" y="532263"/>
          <a:ext cx="6960358" cy="5936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7620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oneTexte 8">
            <a:extLst>
              <a:ext uri="{FF2B5EF4-FFF2-40B4-BE49-F238E27FC236}">
                <a16:creationId xmlns:a16="http://schemas.microsoft.com/office/drawing/2014/main" id="{5104B5FD-AD82-892A-D60C-1BF2E27A8EC7}"/>
              </a:ext>
            </a:extLst>
          </p:cNvPr>
          <p:cNvSpPr txBox="1"/>
          <p:nvPr/>
        </p:nvSpPr>
        <p:spPr>
          <a:xfrm>
            <a:off x="1208012" y="4475244"/>
            <a:ext cx="490386" cy="523220"/>
          </a:xfrm>
          <a:prstGeom prst="rect">
            <a:avLst/>
          </a:prstGeom>
          <a:noFill/>
        </p:spPr>
        <p:txBody>
          <a:bodyPr wrap="square" rtlCol="0">
            <a:spAutoFit/>
          </a:bodyPr>
          <a:lstStyle/>
          <a:p>
            <a:r>
              <a:rPr lang="nl-BE" sz="2800" b="1">
                <a:solidFill>
                  <a:schemeClr val="accent1"/>
                </a:solidFill>
              </a:rPr>
              <a:t> C</a:t>
            </a:r>
          </a:p>
        </p:txBody>
      </p:sp>
      <p:graphicFrame>
        <p:nvGraphicFramePr>
          <p:cNvPr id="4" name="Espace réservé du contenu 3">
            <a:extLst>
              <a:ext uri="{FF2B5EF4-FFF2-40B4-BE49-F238E27FC236}">
                <a16:creationId xmlns:a16="http://schemas.microsoft.com/office/drawing/2014/main" id="{AA1A2609-6169-A59A-4835-F085BD56AB91}"/>
              </a:ext>
            </a:extLst>
          </p:cNvPr>
          <p:cNvGraphicFramePr>
            <a:graphicFrameLocks/>
          </p:cNvGraphicFramePr>
          <p:nvPr>
            <p:extLst>
              <p:ext uri="{D42A27DB-BD31-4B8C-83A1-F6EECF244321}">
                <p14:modId xmlns:p14="http://schemas.microsoft.com/office/powerpoint/2010/main" val="327314199"/>
              </p:ext>
            </p:extLst>
          </p:nvPr>
        </p:nvGraphicFramePr>
        <p:xfrm>
          <a:off x="621809" y="412845"/>
          <a:ext cx="7900382" cy="6032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92877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 diagram of different colored arrows&#10;&#10;Description automatically generated">
            <a:extLst>
              <a:ext uri="{FF2B5EF4-FFF2-40B4-BE49-F238E27FC236}">
                <a16:creationId xmlns:a16="http://schemas.microsoft.com/office/drawing/2014/main" id="{D1D7E294-A5F0-774A-68DA-768A8A859079}"/>
              </a:ext>
            </a:extLst>
          </p:cNvPr>
          <p:cNvPicPr>
            <a:picLocks noChangeAspect="1"/>
          </p:cNvPicPr>
          <p:nvPr/>
        </p:nvPicPr>
        <p:blipFill>
          <a:blip r:embed="rId3"/>
          <a:stretch>
            <a:fillRect/>
          </a:stretch>
        </p:blipFill>
        <p:spPr>
          <a:xfrm>
            <a:off x="274770" y="315503"/>
            <a:ext cx="8606240" cy="6085590"/>
          </a:xfrm>
          <a:prstGeom prst="rect">
            <a:avLst/>
          </a:prstGeom>
          <a:ln>
            <a:noFill/>
          </a:ln>
        </p:spPr>
      </p:pic>
    </p:spTree>
    <p:extLst>
      <p:ext uri="{BB962C8B-B14F-4D97-AF65-F5344CB8AC3E}">
        <p14:creationId xmlns:p14="http://schemas.microsoft.com/office/powerpoint/2010/main" val="23227653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8" descr="A diagram of energy efficiency&#10;&#10;Description automatically generated">
            <a:extLst>
              <a:ext uri="{FF2B5EF4-FFF2-40B4-BE49-F238E27FC236}">
                <a16:creationId xmlns:a16="http://schemas.microsoft.com/office/drawing/2014/main" id="{C92E1184-ACA3-3141-176D-2D497C287CBA}"/>
              </a:ext>
            </a:extLst>
          </p:cNvPr>
          <p:cNvPicPr>
            <a:picLocks noChangeAspect="1"/>
          </p:cNvPicPr>
          <p:nvPr/>
        </p:nvPicPr>
        <p:blipFill>
          <a:blip r:embed="rId3"/>
          <a:stretch>
            <a:fillRect/>
          </a:stretch>
        </p:blipFill>
        <p:spPr>
          <a:xfrm>
            <a:off x="212987" y="315992"/>
            <a:ext cx="8729806" cy="6177286"/>
          </a:xfrm>
          <a:prstGeom prst="rect">
            <a:avLst/>
          </a:prstGeom>
          <a:ln>
            <a:noFill/>
          </a:ln>
        </p:spPr>
      </p:pic>
    </p:spTree>
    <p:extLst>
      <p:ext uri="{BB962C8B-B14F-4D97-AF65-F5344CB8AC3E}">
        <p14:creationId xmlns:p14="http://schemas.microsoft.com/office/powerpoint/2010/main" val="2715874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EBDD9F-F14B-B1D8-1423-F1E569E1C34F}"/>
              </a:ext>
            </a:extLst>
          </p:cNvPr>
          <p:cNvSpPr>
            <a:spLocks noGrp="1"/>
          </p:cNvSpPr>
          <p:nvPr>
            <p:ph type="title"/>
          </p:nvPr>
        </p:nvSpPr>
        <p:spPr>
          <a:xfrm>
            <a:off x="857250" y="609600"/>
            <a:ext cx="7406640" cy="1795670"/>
          </a:xfrm>
        </p:spPr>
        <p:txBody>
          <a:bodyPr>
            <a:normAutofit fontScale="90000"/>
          </a:bodyPr>
          <a:lstStyle/>
          <a:p>
            <a:r>
              <a:rPr lang="nl-BE" sz="3200" dirty="0"/>
              <a:t>2. </a:t>
            </a:r>
            <a:r>
              <a:rPr lang="nl-BE" sz="3200" dirty="0" err="1">
                <a:ea typeface="+mj-lt"/>
                <a:cs typeface="+mj-lt"/>
              </a:rPr>
              <a:t>Vous</a:t>
            </a:r>
            <a:r>
              <a:rPr lang="nl-BE" sz="3200" dirty="0">
                <a:ea typeface="+mj-lt"/>
                <a:cs typeface="+mj-lt"/>
              </a:rPr>
              <a:t> </a:t>
            </a:r>
            <a:r>
              <a:rPr lang="nl-BE" sz="3200" dirty="0" err="1">
                <a:ea typeface="+mj-lt"/>
                <a:cs typeface="+mj-lt"/>
              </a:rPr>
              <a:t>disposez</a:t>
            </a:r>
            <a:r>
              <a:rPr lang="nl-BE" sz="3200" dirty="0">
                <a:ea typeface="+mj-lt"/>
                <a:cs typeface="+mj-lt"/>
              </a:rPr>
              <a:t> </a:t>
            </a:r>
            <a:r>
              <a:rPr lang="nl-BE" sz="3200" dirty="0" err="1">
                <a:ea typeface="+mj-lt"/>
                <a:cs typeface="+mj-lt"/>
              </a:rPr>
              <a:t>d'un</a:t>
            </a:r>
            <a:r>
              <a:rPr lang="nl-BE" sz="3200" dirty="0">
                <a:ea typeface="+mj-lt"/>
                <a:cs typeface="+mj-lt"/>
              </a:rPr>
              <a:t> vélo équipé </a:t>
            </a:r>
            <a:r>
              <a:rPr lang="nl-BE" sz="3200" dirty="0" err="1">
                <a:ea typeface="+mj-lt"/>
                <a:cs typeface="+mj-lt"/>
              </a:rPr>
              <a:t>d'une</a:t>
            </a:r>
            <a:r>
              <a:rPr lang="nl-BE" sz="3200" dirty="0">
                <a:ea typeface="+mj-lt"/>
                <a:cs typeface="+mj-lt"/>
              </a:rPr>
              <a:t> dynamo. </a:t>
            </a:r>
            <a:r>
              <a:rPr lang="nl-BE" sz="3200" dirty="0" err="1">
                <a:ea typeface="+mj-lt"/>
                <a:cs typeface="+mj-lt"/>
              </a:rPr>
              <a:t>Votre</a:t>
            </a:r>
            <a:r>
              <a:rPr lang="nl-BE" sz="3200" dirty="0">
                <a:ea typeface="+mj-lt"/>
                <a:cs typeface="+mj-lt"/>
              </a:rPr>
              <a:t> mission </a:t>
            </a:r>
            <a:r>
              <a:rPr lang="nl-BE" sz="3200" dirty="0" err="1">
                <a:ea typeface="+mj-lt"/>
                <a:cs typeface="+mj-lt"/>
              </a:rPr>
              <a:t>est</a:t>
            </a:r>
            <a:r>
              <a:rPr lang="nl-BE" sz="3200" dirty="0">
                <a:ea typeface="+mj-lt"/>
                <a:cs typeface="+mj-lt"/>
              </a:rPr>
              <a:t> de </a:t>
            </a:r>
            <a:r>
              <a:rPr lang="nl-BE" sz="3200" dirty="0" err="1">
                <a:ea typeface="+mj-lt"/>
                <a:cs typeface="+mj-lt"/>
              </a:rPr>
              <a:t>griller</a:t>
            </a:r>
            <a:r>
              <a:rPr lang="nl-BE" sz="3200" dirty="0">
                <a:ea typeface="+mj-lt"/>
                <a:cs typeface="+mj-lt"/>
              </a:rPr>
              <a:t> </a:t>
            </a:r>
            <a:r>
              <a:rPr lang="nl-BE" sz="3200" dirty="0" err="1">
                <a:ea typeface="+mj-lt"/>
                <a:cs typeface="+mj-lt"/>
              </a:rPr>
              <a:t>une</a:t>
            </a:r>
            <a:r>
              <a:rPr lang="nl-BE" sz="3200" dirty="0">
                <a:ea typeface="+mj-lt"/>
                <a:cs typeface="+mj-lt"/>
              </a:rPr>
              <a:t> </a:t>
            </a:r>
            <a:r>
              <a:rPr lang="nl-BE" sz="3200" dirty="0" err="1">
                <a:ea typeface="+mj-lt"/>
                <a:cs typeface="+mj-lt"/>
              </a:rPr>
              <a:t>tartine</a:t>
            </a:r>
            <a:r>
              <a:rPr lang="nl-BE" sz="3200" dirty="0">
                <a:ea typeface="+mj-lt"/>
                <a:cs typeface="+mj-lt"/>
              </a:rPr>
              <a:t> (3 minutes, 700 watts). En </a:t>
            </a:r>
            <a:r>
              <a:rPr lang="nl-BE" sz="3200" dirty="0" err="1">
                <a:ea typeface="+mj-lt"/>
                <a:cs typeface="+mj-lt"/>
              </a:rPr>
              <a:t>êtes-vous</a:t>
            </a:r>
            <a:r>
              <a:rPr lang="nl-BE" sz="3200" dirty="0">
                <a:ea typeface="+mj-lt"/>
                <a:cs typeface="+mj-lt"/>
              </a:rPr>
              <a:t> </a:t>
            </a:r>
            <a:r>
              <a:rPr lang="nl-BE" sz="3200" dirty="0" err="1">
                <a:ea typeface="+mj-lt"/>
                <a:cs typeface="+mj-lt"/>
              </a:rPr>
              <a:t>capable</a:t>
            </a:r>
            <a:r>
              <a:rPr lang="nl-BE" sz="3200" dirty="0">
                <a:ea typeface="+mj-lt"/>
                <a:cs typeface="+mj-lt"/>
              </a:rPr>
              <a:t> ?</a:t>
            </a:r>
          </a:p>
        </p:txBody>
      </p:sp>
      <p:sp>
        <p:nvSpPr>
          <p:cNvPr id="3" name="Espace réservé du contenu 2">
            <a:extLst>
              <a:ext uri="{FF2B5EF4-FFF2-40B4-BE49-F238E27FC236}">
                <a16:creationId xmlns:a16="http://schemas.microsoft.com/office/drawing/2014/main" id="{6C56334C-7365-8231-FEDB-25CFFBFAB921}"/>
              </a:ext>
            </a:extLst>
          </p:cNvPr>
          <p:cNvSpPr>
            <a:spLocks noGrp="1"/>
          </p:cNvSpPr>
          <p:nvPr>
            <p:ph idx="1"/>
          </p:nvPr>
        </p:nvSpPr>
        <p:spPr/>
        <p:txBody>
          <a:bodyPr vert="horz" lIns="91440" tIns="45720" rIns="91440" bIns="45720" rtlCol="0" anchor="t">
            <a:normAutofit/>
          </a:bodyPr>
          <a:lstStyle/>
          <a:p>
            <a:pPr marL="385445" indent="-385445">
              <a:lnSpc>
                <a:spcPct val="200000"/>
              </a:lnSpc>
              <a:buAutoNum type="alphaUcPeriod"/>
            </a:pPr>
            <a:r>
              <a:rPr lang="nl-BE" sz="3000" dirty="0" err="1"/>
              <a:t>Oui</a:t>
            </a:r>
            <a:r>
              <a:rPr lang="nl-BE" sz="3000" dirty="0"/>
              <a:t> !</a:t>
            </a:r>
            <a:endParaRPr lang="en-US" dirty="0"/>
          </a:p>
          <a:p>
            <a:pPr marL="385445" indent="-385445">
              <a:lnSpc>
                <a:spcPct val="200000"/>
              </a:lnSpc>
              <a:buAutoNum type="alphaUcPeriod"/>
            </a:pPr>
            <a:r>
              <a:rPr lang="nl-BE" sz="3000" dirty="0">
                <a:ea typeface="+mn-lt"/>
                <a:cs typeface="+mn-lt"/>
              </a:rPr>
              <a:t>Je ne </a:t>
            </a:r>
            <a:r>
              <a:rPr lang="nl-BE" sz="3000" dirty="0" err="1">
                <a:ea typeface="+mn-lt"/>
                <a:cs typeface="+mn-lt"/>
              </a:rPr>
              <a:t>peux</a:t>
            </a:r>
            <a:r>
              <a:rPr lang="nl-BE" sz="3000" dirty="0">
                <a:ea typeface="+mn-lt"/>
                <a:cs typeface="+mn-lt"/>
              </a:rPr>
              <a:t> pas, mais </a:t>
            </a:r>
            <a:r>
              <a:rPr lang="nl-BE" sz="3000" dirty="0" err="1">
                <a:ea typeface="+mn-lt"/>
                <a:cs typeface="+mn-lt"/>
              </a:rPr>
              <a:t>mon</a:t>
            </a:r>
            <a:r>
              <a:rPr lang="nl-BE" sz="3000" dirty="0">
                <a:ea typeface="+mn-lt"/>
                <a:cs typeface="+mn-lt"/>
              </a:rPr>
              <a:t> </a:t>
            </a:r>
            <a:r>
              <a:rPr lang="nl-BE" sz="3000" dirty="0" err="1">
                <a:ea typeface="+mn-lt"/>
                <a:cs typeface="+mn-lt"/>
              </a:rPr>
              <a:t>père</a:t>
            </a:r>
            <a:r>
              <a:rPr lang="nl-BE" sz="3000" dirty="0">
                <a:ea typeface="+mn-lt"/>
                <a:cs typeface="+mn-lt"/>
              </a:rPr>
              <a:t> peut </a:t>
            </a:r>
            <a:r>
              <a:rPr lang="nl-BE" sz="3000" dirty="0" err="1">
                <a:ea typeface="+mn-lt"/>
                <a:cs typeface="+mn-lt"/>
              </a:rPr>
              <a:t>le</a:t>
            </a:r>
            <a:r>
              <a:rPr lang="nl-BE" sz="3000" dirty="0">
                <a:ea typeface="+mn-lt"/>
                <a:cs typeface="+mn-lt"/>
              </a:rPr>
              <a:t> faire.</a:t>
            </a:r>
            <a:endParaRPr lang="nl-BE" sz="3000" dirty="0"/>
          </a:p>
          <a:p>
            <a:pPr marL="385445" indent="-385445">
              <a:lnSpc>
                <a:spcPct val="200000"/>
              </a:lnSpc>
              <a:buAutoNum type="alphaUcPeriod"/>
            </a:pPr>
            <a:r>
              <a:rPr lang="nl-BE" sz="3000" dirty="0"/>
              <a:t>Non</a:t>
            </a:r>
          </a:p>
          <a:p>
            <a:pPr marL="0" indent="0">
              <a:buNone/>
            </a:pPr>
            <a:endParaRPr lang="nl-BE" dirty="0"/>
          </a:p>
          <a:p>
            <a:pPr marL="0" indent="0">
              <a:buNone/>
            </a:pPr>
            <a:endParaRPr lang="nl-BE" dirty="0"/>
          </a:p>
        </p:txBody>
      </p:sp>
      <p:sp>
        <p:nvSpPr>
          <p:cNvPr id="4" name="Rechthoek: afgeronde hoeken 3">
            <a:extLst>
              <a:ext uri="{FF2B5EF4-FFF2-40B4-BE49-F238E27FC236}">
                <a16:creationId xmlns:a16="http://schemas.microsoft.com/office/drawing/2014/main" id="{8C7536FD-1061-E02E-1BBC-1FD120C95707}"/>
              </a:ext>
            </a:extLst>
          </p:cNvPr>
          <p:cNvSpPr/>
          <p:nvPr/>
        </p:nvSpPr>
        <p:spPr>
          <a:xfrm>
            <a:off x="744896" y="4240102"/>
            <a:ext cx="7406640" cy="1105469"/>
          </a:xfrm>
          <a:prstGeom prst="roundRect">
            <a:avLst/>
          </a:prstGeom>
          <a:noFill/>
          <a:ln w="76200">
            <a:solidFill>
              <a:srgbClr val="9EC8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9432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nlinemedia 8" title="Olympic Cyclist Vs. Toaster: Can He Power It?">
            <a:hlinkClick r:id="" action="ppaction://media"/>
            <a:extLst>
              <a:ext uri="{FF2B5EF4-FFF2-40B4-BE49-F238E27FC236}">
                <a16:creationId xmlns:a16="http://schemas.microsoft.com/office/drawing/2014/main" id="{1DB44217-03F4-2401-1C33-283DE8A98D28}"/>
              </a:ext>
            </a:extLst>
          </p:cNvPr>
          <p:cNvPicPr>
            <a:picLocks noGrp="1" noRot="1" noChangeAspect="1"/>
          </p:cNvPicPr>
          <p:nvPr>
            <p:ph idx="1"/>
            <a:videoFile r:link="rId1"/>
          </p:nvPr>
        </p:nvPicPr>
        <p:blipFill>
          <a:blip r:embed="rId4"/>
          <a:stretch>
            <a:fillRect/>
          </a:stretch>
        </p:blipFill>
        <p:spPr>
          <a:xfrm>
            <a:off x="288323" y="1008908"/>
            <a:ext cx="8567353" cy="4840183"/>
          </a:xfrm>
          <a:prstGeom prst="rect">
            <a:avLst/>
          </a:prstGeom>
        </p:spPr>
      </p:pic>
    </p:spTree>
    <p:extLst>
      <p:ext uri="{BB962C8B-B14F-4D97-AF65-F5344CB8AC3E}">
        <p14:creationId xmlns:p14="http://schemas.microsoft.com/office/powerpoint/2010/main" val="41705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C5318F-9044-AEF0-D7C7-1923CB8B92C5}"/>
              </a:ext>
            </a:extLst>
          </p:cNvPr>
          <p:cNvSpPr>
            <a:spLocks noGrp="1"/>
          </p:cNvSpPr>
          <p:nvPr>
            <p:ph type="title"/>
          </p:nvPr>
        </p:nvSpPr>
        <p:spPr>
          <a:xfrm>
            <a:off x="857250" y="609600"/>
            <a:ext cx="7699896" cy="1356360"/>
          </a:xfrm>
        </p:spPr>
        <p:txBody>
          <a:bodyPr>
            <a:normAutofit fontScale="90000"/>
          </a:bodyPr>
          <a:lstStyle/>
          <a:p>
            <a:r>
              <a:rPr lang="nl-BE" dirty="0"/>
              <a:t>3. </a:t>
            </a:r>
            <a:r>
              <a:rPr lang="fr-BE" dirty="0"/>
              <a:t>Quelles sont les sources d’énergie les plus utilisées dans le monde (consommation énergétique) ?</a:t>
            </a:r>
            <a:br>
              <a:rPr lang="nl-BE" dirty="0"/>
            </a:br>
            <a:r>
              <a:rPr lang="nl-BE" dirty="0"/>
              <a:t>								</a:t>
            </a:r>
          </a:p>
        </p:txBody>
      </p:sp>
      <p:sp>
        <p:nvSpPr>
          <p:cNvPr id="3" name="Espace réservé du contenu 2">
            <a:extLst>
              <a:ext uri="{FF2B5EF4-FFF2-40B4-BE49-F238E27FC236}">
                <a16:creationId xmlns:a16="http://schemas.microsoft.com/office/drawing/2014/main" id="{3D0956CE-1500-FE7B-9DC5-44A543AAA5A0}"/>
              </a:ext>
            </a:extLst>
          </p:cNvPr>
          <p:cNvSpPr>
            <a:spLocks noGrp="1"/>
          </p:cNvSpPr>
          <p:nvPr>
            <p:ph idx="1"/>
          </p:nvPr>
        </p:nvSpPr>
        <p:spPr/>
        <p:txBody>
          <a:bodyPr vert="horz" lIns="91440" tIns="45720" rIns="91440" bIns="45720" rtlCol="0" anchor="t">
            <a:normAutofit/>
          </a:bodyPr>
          <a:lstStyle/>
          <a:p>
            <a:pPr marL="385763" indent="-385763">
              <a:lnSpc>
                <a:spcPct val="200000"/>
              </a:lnSpc>
              <a:buAutoNum type="alphaUcPeriod"/>
            </a:pPr>
            <a:r>
              <a:rPr lang="fr-BE" sz="3200" dirty="0"/>
              <a:t>Le pétrole, le charbon et le gaz</a:t>
            </a:r>
          </a:p>
          <a:p>
            <a:pPr marL="385763" indent="-385763">
              <a:lnSpc>
                <a:spcPct val="200000"/>
              </a:lnSpc>
              <a:buAutoNum type="alphaUcPeriod"/>
            </a:pPr>
            <a:r>
              <a:rPr lang="fr-BE" sz="3200" dirty="0"/>
              <a:t>Le nucléaire, l’éolien et le </a:t>
            </a:r>
            <a:r>
              <a:rPr lang="fr-BE" sz="3200" dirty="0">
                <a:sym typeface="Wingdings" panose="05000000000000000000" pitchFamily="2" charset="2"/>
              </a:rPr>
              <a:t>solaire</a:t>
            </a:r>
            <a:endParaRPr lang="fr-BE" sz="3200" dirty="0"/>
          </a:p>
          <a:p>
            <a:pPr marL="385763" indent="-385763">
              <a:lnSpc>
                <a:spcPct val="200000"/>
              </a:lnSpc>
              <a:buAutoNum type="alphaUcPeriod"/>
            </a:pPr>
            <a:r>
              <a:rPr lang="fr-BE" sz="3200" dirty="0"/>
              <a:t>Le pétrole, le nucléaire et l’éolien</a:t>
            </a:r>
          </a:p>
        </p:txBody>
      </p:sp>
      <p:sp>
        <p:nvSpPr>
          <p:cNvPr id="4" name="Rechthoek: afgeronde hoeken 3">
            <a:extLst>
              <a:ext uri="{FF2B5EF4-FFF2-40B4-BE49-F238E27FC236}">
                <a16:creationId xmlns:a16="http://schemas.microsoft.com/office/drawing/2014/main" id="{E073DD6A-B2AD-9550-19FA-52DD139CFAAB}"/>
              </a:ext>
            </a:extLst>
          </p:cNvPr>
          <p:cNvSpPr/>
          <p:nvPr/>
        </p:nvSpPr>
        <p:spPr>
          <a:xfrm>
            <a:off x="705139" y="2169993"/>
            <a:ext cx="7406640" cy="1105469"/>
          </a:xfrm>
          <a:prstGeom prst="roundRect">
            <a:avLst/>
          </a:prstGeom>
          <a:noFill/>
          <a:ln w="76200">
            <a:solidFill>
              <a:srgbClr val="1895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nl-BE" sz="2800" b="1">
                <a:solidFill>
                  <a:schemeClr val="accent1"/>
                </a:solidFill>
                <a:latin typeface="Abadi" panose="020B0604020104020204" pitchFamily="34" charset="0"/>
              </a:rPr>
              <a:t>85</a:t>
            </a:r>
            <a:r>
              <a:rPr lang="nl-BE" sz="2800" b="1">
                <a:solidFill>
                  <a:schemeClr val="accent1"/>
                </a:solidFill>
              </a:rPr>
              <a:t> %</a:t>
            </a:r>
          </a:p>
        </p:txBody>
      </p:sp>
    </p:spTree>
    <p:extLst>
      <p:ext uri="{BB962C8B-B14F-4D97-AF65-F5344CB8AC3E}">
        <p14:creationId xmlns:p14="http://schemas.microsoft.com/office/powerpoint/2010/main" val="26362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B399EC3-0215-E28A-1537-25C07481C5B1}"/>
              </a:ext>
            </a:extLst>
          </p:cNvPr>
          <p:cNvSpPr/>
          <p:nvPr/>
        </p:nvSpPr>
        <p:spPr>
          <a:xfrm>
            <a:off x="7658840" y="2022130"/>
            <a:ext cx="797714" cy="2560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Rectangle 19">
            <a:extLst>
              <a:ext uri="{FF2B5EF4-FFF2-40B4-BE49-F238E27FC236}">
                <a16:creationId xmlns:a16="http://schemas.microsoft.com/office/drawing/2014/main" id="{AECC81E2-25A2-69B5-B88E-95C620806A12}"/>
              </a:ext>
            </a:extLst>
          </p:cNvPr>
          <p:cNvSpPr/>
          <p:nvPr/>
        </p:nvSpPr>
        <p:spPr>
          <a:xfrm>
            <a:off x="7786508" y="4611001"/>
            <a:ext cx="797714" cy="2560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026" name="Picture 2">
            <a:extLst>
              <a:ext uri="{FF2B5EF4-FFF2-40B4-BE49-F238E27FC236}">
                <a16:creationId xmlns:a16="http://schemas.microsoft.com/office/drawing/2014/main" id="{91BDD660-F278-B586-029D-2F6F24BDDC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14" r="2236"/>
          <a:stretch/>
        </p:blipFill>
        <p:spPr bwMode="auto">
          <a:xfrm>
            <a:off x="216250" y="1427710"/>
            <a:ext cx="7515811" cy="479567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40AFFE70-8AE5-1EB6-0893-00573A4DB81C}"/>
              </a:ext>
            </a:extLst>
          </p:cNvPr>
          <p:cNvSpPr txBox="1"/>
          <p:nvPr/>
        </p:nvSpPr>
        <p:spPr>
          <a:xfrm>
            <a:off x="7628384" y="5557202"/>
            <a:ext cx="1194279" cy="369332"/>
          </a:xfrm>
          <a:prstGeom prst="rect">
            <a:avLst/>
          </a:prstGeom>
          <a:noFill/>
        </p:spPr>
        <p:txBody>
          <a:bodyPr wrap="square" rtlCol="0">
            <a:spAutoFit/>
          </a:bodyPr>
          <a:lstStyle/>
          <a:p>
            <a:r>
              <a:rPr lang="nl-BE" b="1" dirty="0" err="1">
                <a:solidFill>
                  <a:srgbClr val="94D447"/>
                </a:solidFill>
              </a:rPr>
              <a:t>biomasse</a:t>
            </a:r>
            <a:endParaRPr lang="nl-BE" b="1" dirty="0">
              <a:solidFill>
                <a:srgbClr val="94D447"/>
              </a:solidFill>
            </a:endParaRPr>
          </a:p>
        </p:txBody>
      </p:sp>
      <p:sp>
        <p:nvSpPr>
          <p:cNvPr id="3" name="Tekstvak 2">
            <a:extLst>
              <a:ext uri="{FF2B5EF4-FFF2-40B4-BE49-F238E27FC236}">
                <a16:creationId xmlns:a16="http://schemas.microsoft.com/office/drawing/2014/main" id="{3815482C-E874-566A-C793-1E14E30506EB}"/>
              </a:ext>
            </a:extLst>
          </p:cNvPr>
          <p:cNvSpPr txBox="1"/>
          <p:nvPr/>
        </p:nvSpPr>
        <p:spPr>
          <a:xfrm>
            <a:off x="7658840" y="5027483"/>
            <a:ext cx="1194279" cy="369332"/>
          </a:xfrm>
          <a:prstGeom prst="rect">
            <a:avLst/>
          </a:prstGeom>
          <a:noFill/>
        </p:spPr>
        <p:txBody>
          <a:bodyPr wrap="square" rtlCol="0">
            <a:spAutoFit/>
          </a:bodyPr>
          <a:lstStyle/>
          <a:p>
            <a:r>
              <a:rPr lang="nl-BE" b="1" dirty="0" err="1">
                <a:solidFill>
                  <a:srgbClr val="383838"/>
                </a:solidFill>
              </a:rPr>
              <a:t>charbon</a:t>
            </a:r>
            <a:endParaRPr lang="nl-BE" b="1" dirty="0">
              <a:solidFill>
                <a:srgbClr val="383838"/>
              </a:solidFill>
            </a:endParaRPr>
          </a:p>
        </p:txBody>
      </p:sp>
      <p:sp>
        <p:nvSpPr>
          <p:cNvPr id="4" name="Tekstvak 3">
            <a:extLst>
              <a:ext uri="{FF2B5EF4-FFF2-40B4-BE49-F238E27FC236}">
                <a16:creationId xmlns:a16="http://schemas.microsoft.com/office/drawing/2014/main" id="{89C1AEA6-FD26-348B-BD9E-9A9C54ECC982}"/>
              </a:ext>
            </a:extLst>
          </p:cNvPr>
          <p:cNvSpPr txBox="1"/>
          <p:nvPr/>
        </p:nvSpPr>
        <p:spPr>
          <a:xfrm>
            <a:off x="7632286" y="3880523"/>
            <a:ext cx="1194279" cy="369332"/>
          </a:xfrm>
          <a:prstGeom prst="rect">
            <a:avLst/>
          </a:prstGeom>
          <a:noFill/>
        </p:spPr>
        <p:txBody>
          <a:bodyPr wrap="square" rtlCol="0">
            <a:spAutoFit/>
          </a:bodyPr>
          <a:lstStyle/>
          <a:p>
            <a:r>
              <a:rPr lang="nl-BE" b="1" dirty="0" err="1">
                <a:solidFill>
                  <a:srgbClr val="A07F64"/>
                </a:solidFill>
              </a:rPr>
              <a:t>pétrole</a:t>
            </a:r>
            <a:endParaRPr lang="nl-BE" b="1" dirty="0">
              <a:solidFill>
                <a:srgbClr val="A07F64"/>
              </a:solidFill>
            </a:endParaRPr>
          </a:p>
        </p:txBody>
      </p:sp>
      <p:sp>
        <p:nvSpPr>
          <p:cNvPr id="5" name="Tekstvak 4">
            <a:extLst>
              <a:ext uri="{FF2B5EF4-FFF2-40B4-BE49-F238E27FC236}">
                <a16:creationId xmlns:a16="http://schemas.microsoft.com/office/drawing/2014/main" id="{99D0050D-A3E5-A710-F213-DEDA1843601A}"/>
              </a:ext>
            </a:extLst>
          </p:cNvPr>
          <p:cNvSpPr txBox="1"/>
          <p:nvPr/>
        </p:nvSpPr>
        <p:spPr>
          <a:xfrm>
            <a:off x="7628383" y="2797778"/>
            <a:ext cx="1194279" cy="369332"/>
          </a:xfrm>
          <a:prstGeom prst="rect">
            <a:avLst/>
          </a:prstGeom>
          <a:noFill/>
        </p:spPr>
        <p:txBody>
          <a:bodyPr wrap="square" rtlCol="0">
            <a:spAutoFit/>
          </a:bodyPr>
          <a:lstStyle/>
          <a:p>
            <a:r>
              <a:rPr lang="nl-BE" b="1" dirty="0" err="1">
                <a:solidFill>
                  <a:srgbClr val="BD5D12"/>
                </a:solidFill>
              </a:rPr>
              <a:t>gaz</a:t>
            </a:r>
            <a:endParaRPr lang="nl-BE" b="1" dirty="0">
              <a:solidFill>
                <a:srgbClr val="BD5D12"/>
              </a:solidFill>
            </a:endParaRPr>
          </a:p>
        </p:txBody>
      </p:sp>
      <p:sp>
        <p:nvSpPr>
          <p:cNvPr id="6" name="Tekstvak 5">
            <a:extLst>
              <a:ext uri="{FF2B5EF4-FFF2-40B4-BE49-F238E27FC236}">
                <a16:creationId xmlns:a16="http://schemas.microsoft.com/office/drawing/2014/main" id="{F61D2F57-F47E-450C-D955-2A94A3ECDDF6}"/>
              </a:ext>
            </a:extLst>
          </p:cNvPr>
          <p:cNvSpPr txBox="1"/>
          <p:nvPr/>
        </p:nvSpPr>
        <p:spPr>
          <a:xfrm>
            <a:off x="7628383" y="2084365"/>
            <a:ext cx="1401631" cy="369332"/>
          </a:xfrm>
          <a:prstGeom prst="rect">
            <a:avLst/>
          </a:prstGeom>
          <a:noFill/>
        </p:spPr>
        <p:txBody>
          <a:bodyPr wrap="square" rtlCol="0">
            <a:spAutoFit/>
          </a:bodyPr>
          <a:lstStyle/>
          <a:p>
            <a:r>
              <a:rPr lang="nl-BE" b="1" dirty="0" err="1">
                <a:solidFill>
                  <a:srgbClr val="93B4CD"/>
                </a:solidFill>
              </a:rPr>
              <a:t>hydraulique</a:t>
            </a:r>
            <a:endParaRPr lang="nl-BE" b="1" dirty="0">
              <a:solidFill>
                <a:srgbClr val="93B4CD"/>
              </a:solidFill>
            </a:endParaRPr>
          </a:p>
        </p:txBody>
      </p:sp>
      <p:sp>
        <p:nvSpPr>
          <p:cNvPr id="7" name="Tekstvak 6">
            <a:extLst>
              <a:ext uri="{FF2B5EF4-FFF2-40B4-BE49-F238E27FC236}">
                <a16:creationId xmlns:a16="http://schemas.microsoft.com/office/drawing/2014/main" id="{828758D7-21B4-0B09-BCC2-A16A38766234}"/>
              </a:ext>
            </a:extLst>
          </p:cNvPr>
          <p:cNvSpPr txBox="1"/>
          <p:nvPr/>
        </p:nvSpPr>
        <p:spPr>
          <a:xfrm>
            <a:off x="7628382" y="1911806"/>
            <a:ext cx="1401631" cy="369332"/>
          </a:xfrm>
          <a:prstGeom prst="rect">
            <a:avLst/>
          </a:prstGeom>
          <a:noFill/>
        </p:spPr>
        <p:txBody>
          <a:bodyPr wrap="square" rtlCol="0">
            <a:spAutoFit/>
          </a:bodyPr>
          <a:lstStyle/>
          <a:p>
            <a:r>
              <a:rPr lang="nl-BE" b="1" dirty="0">
                <a:solidFill>
                  <a:srgbClr val="EEDC84"/>
                </a:solidFill>
              </a:rPr>
              <a:t>nucléaire</a:t>
            </a:r>
          </a:p>
        </p:txBody>
      </p:sp>
      <p:sp>
        <p:nvSpPr>
          <p:cNvPr id="8" name="Tekstvak 7">
            <a:extLst>
              <a:ext uri="{FF2B5EF4-FFF2-40B4-BE49-F238E27FC236}">
                <a16:creationId xmlns:a16="http://schemas.microsoft.com/office/drawing/2014/main" id="{E342DFEF-AD4B-08D0-A934-AF7AD927F1DE}"/>
              </a:ext>
            </a:extLst>
          </p:cNvPr>
          <p:cNvSpPr txBox="1"/>
          <p:nvPr/>
        </p:nvSpPr>
        <p:spPr>
          <a:xfrm>
            <a:off x="7640141" y="1785478"/>
            <a:ext cx="1599150" cy="276999"/>
          </a:xfrm>
          <a:prstGeom prst="rect">
            <a:avLst/>
          </a:prstGeom>
          <a:noFill/>
        </p:spPr>
        <p:txBody>
          <a:bodyPr wrap="square" rtlCol="0">
            <a:spAutoFit/>
          </a:bodyPr>
          <a:lstStyle/>
          <a:p>
            <a:r>
              <a:rPr lang="nl-BE" sz="1200" b="1" dirty="0" err="1">
                <a:solidFill>
                  <a:srgbClr val="2C4160"/>
                </a:solidFill>
              </a:rPr>
              <a:t>autres</a:t>
            </a:r>
            <a:r>
              <a:rPr lang="nl-BE" sz="1200" b="1" dirty="0">
                <a:solidFill>
                  <a:srgbClr val="2C4160"/>
                </a:solidFill>
              </a:rPr>
              <a:t> </a:t>
            </a:r>
            <a:r>
              <a:rPr lang="nl-BE" sz="1200" b="1" dirty="0" err="1">
                <a:solidFill>
                  <a:srgbClr val="2C4160"/>
                </a:solidFill>
              </a:rPr>
              <a:t>renouvelables</a:t>
            </a:r>
            <a:endParaRPr lang="nl-BE" sz="1200" b="1" dirty="0">
              <a:solidFill>
                <a:srgbClr val="2C4160"/>
              </a:solidFill>
            </a:endParaRPr>
          </a:p>
        </p:txBody>
      </p:sp>
      <p:sp>
        <p:nvSpPr>
          <p:cNvPr id="10" name="Tekstvak 9">
            <a:extLst>
              <a:ext uri="{FF2B5EF4-FFF2-40B4-BE49-F238E27FC236}">
                <a16:creationId xmlns:a16="http://schemas.microsoft.com/office/drawing/2014/main" id="{7DEDDC54-3B18-933D-13F6-2C57700C6FE7}"/>
              </a:ext>
            </a:extLst>
          </p:cNvPr>
          <p:cNvSpPr txBox="1"/>
          <p:nvPr/>
        </p:nvSpPr>
        <p:spPr>
          <a:xfrm>
            <a:off x="7623948" y="1259599"/>
            <a:ext cx="1306828" cy="307777"/>
          </a:xfrm>
          <a:prstGeom prst="rect">
            <a:avLst/>
          </a:prstGeom>
          <a:noFill/>
        </p:spPr>
        <p:txBody>
          <a:bodyPr wrap="square" rtlCol="0">
            <a:spAutoFit/>
          </a:bodyPr>
          <a:lstStyle/>
          <a:p>
            <a:r>
              <a:rPr lang="nl-BE" sz="1400" b="1" dirty="0">
                <a:solidFill>
                  <a:srgbClr val="977600"/>
                </a:solidFill>
              </a:rPr>
              <a:t>solaire</a:t>
            </a:r>
          </a:p>
        </p:txBody>
      </p:sp>
      <p:sp>
        <p:nvSpPr>
          <p:cNvPr id="11" name="Tekstvak 10">
            <a:extLst>
              <a:ext uri="{FF2B5EF4-FFF2-40B4-BE49-F238E27FC236}">
                <a16:creationId xmlns:a16="http://schemas.microsoft.com/office/drawing/2014/main" id="{F80246D3-8FAE-F1FF-3880-11268EE6B743}"/>
              </a:ext>
            </a:extLst>
          </p:cNvPr>
          <p:cNvSpPr txBox="1"/>
          <p:nvPr/>
        </p:nvSpPr>
        <p:spPr>
          <a:xfrm>
            <a:off x="7637368" y="1459030"/>
            <a:ext cx="1237222" cy="307777"/>
          </a:xfrm>
          <a:prstGeom prst="rect">
            <a:avLst/>
          </a:prstGeom>
          <a:noFill/>
        </p:spPr>
        <p:txBody>
          <a:bodyPr wrap="square" rtlCol="0">
            <a:spAutoFit/>
          </a:bodyPr>
          <a:lstStyle/>
          <a:p>
            <a:r>
              <a:rPr lang="nl-BE" sz="1400" b="1" dirty="0" err="1">
                <a:solidFill>
                  <a:srgbClr val="616161"/>
                </a:solidFill>
              </a:rPr>
              <a:t>eolien</a:t>
            </a:r>
            <a:endParaRPr lang="nl-BE" sz="1400" b="1" dirty="0">
              <a:solidFill>
                <a:srgbClr val="616161"/>
              </a:solidFill>
            </a:endParaRPr>
          </a:p>
        </p:txBody>
      </p:sp>
      <p:sp>
        <p:nvSpPr>
          <p:cNvPr id="13" name="Tekstvak 12">
            <a:extLst>
              <a:ext uri="{FF2B5EF4-FFF2-40B4-BE49-F238E27FC236}">
                <a16:creationId xmlns:a16="http://schemas.microsoft.com/office/drawing/2014/main" id="{06034DE1-F9A7-9D65-5A4D-93688058A3DD}"/>
              </a:ext>
            </a:extLst>
          </p:cNvPr>
          <p:cNvSpPr txBox="1"/>
          <p:nvPr/>
        </p:nvSpPr>
        <p:spPr>
          <a:xfrm>
            <a:off x="7640141" y="1652273"/>
            <a:ext cx="1788126" cy="307777"/>
          </a:xfrm>
          <a:prstGeom prst="rect">
            <a:avLst/>
          </a:prstGeom>
          <a:noFill/>
        </p:spPr>
        <p:txBody>
          <a:bodyPr wrap="square" rtlCol="0">
            <a:spAutoFit/>
          </a:bodyPr>
          <a:lstStyle/>
          <a:p>
            <a:r>
              <a:rPr lang="nl-BE" sz="1400" b="1" dirty="0" err="1">
                <a:solidFill>
                  <a:srgbClr val="AE7F5F"/>
                </a:solidFill>
              </a:rPr>
              <a:t>biocarburant</a:t>
            </a:r>
            <a:endParaRPr lang="nl-BE" sz="1400" b="1" dirty="0">
              <a:solidFill>
                <a:srgbClr val="AE7F5F"/>
              </a:solidFill>
            </a:endParaRPr>
          </a:p>
        </p:txBody>
      </p:sp>
      <p:cxnSp>
        <p:nvCxnSpPr>
          <p:cNvPr id="12" name="Rechte verbindingslijn 11">
            <a:extLst>
              <a:ext uri="{FF2B5EF4-FFF2-40B4-BE49-F238E27FC236}">
                <a16:creationId xmlns:a16="http://schemas.microsoft.com/office/drawing/2014/main" id="{737EFCDA-1784-C693-C75A-B514D6447B13}"/>
              </a:ext>
            </a:extLst>
          </p:cNvPr>
          <p:cNvCxnSpPr>
            <a:cxnSpLocks/>
          </p:cNvCxnSpPr>
          <p:nvPr/>
        </p:nvCxnSpPr>
        <p:spPr>
          <a:xfrm>
            <a:off x="800986" y="2367517"/>
            <a:ext cx="8021676" cy="0"/>
          </a:xfrm>
          <a:prstGeom prst="line">
            <a:avLst/>
          </a:prstGeom>
          <a:ln w="38100">
            <a:solidFill>
              <a:srgbClr val="C45B1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61A80CB2-7304-BC47-18E1-D32526C8FC8E}"/>
              </a:ext>
            </a:extLst>
          </p:cNvPr>
          <p:cNvCxnSpPr>
            <a:cxnSpLocks/>
          </p:cNvCxnSpPr>
          <p:nvPr/>
        </p:nvCxnSpPr>
        <p:spPr>
          <a:xfrm>
            <a:off x="738979" y="5617535"/>
            <a:ext cx="8021676" cy="0"/>
          </a:xfrm>
          <a:prstGeom prst="line">
            <a:avLst/>
          </a:prstGeom>
          <a:ln w="38100">
            <a:solidFill>
              <a:srgbClr val="3C3837"/>
            </a:solidFill>
          </a:ln>
        </p:spPr>
        <p:style>
          <a:lnRef idx="1">
            <a:schemeClr val="accent1"/>
          </a:lnRef>
          <a:fillRef idx="0">
            <a:schemeClr val="accent1"/>
          </a:fillRef>
          <a:effectRef idx="0">
            <a:schemeClr val="accent1"/>
          </a:effectRef>
          <a:fontRef idx="minor">
            <a:schemeClr val="tx1"/>
          </a:fontRef>
        </p:style>
      </p:cxnSp>
      <p:sp>
        <p:nvSpPr>
          <p:cNvPr id="16" name="Linkeraccolade 15">
            <a:extLst>
              <a:ext uri="{FF2B5EF4-FFF2-40B4-BE49-F238E27FC236}">
                <a16:creationId xmlns:a16="http://schemas.microsoft.com/office/drawing/2014/main" id="{8EEAB1EF-F7B0-75A2-CBC0-D5FBA9E52EE8}"/>
              </a:ext>
            </a:extLst>
          </p:cNvPr>
          <p:cNvSpPr/>
          <p:nvPr/>
        </p:nvSpPr>
        <p:spPr>
          <a:xfrm>
            <a:off x="5272958" y="2367518"/>
            <a:ext cx="659219" cy="3250017"/>
          </a:xfrm>
          <a:prstGeom prst="leftBrace">
            <a:avLst/>
          </a:prstGeom>
          <a:ln w="38100">
            <a:solidFill>
              <a:srgbClr val="843C0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7" name="Tekstvak 16">
            <a:extLst>
              <a:ext uri="{FF2B5EF4-FFF2-40B4-BE49-F238E27FC236}">
                <a16:creationId xmlns:a16="http://schemas.microsoft.com/office/drawing/2014/main" id="{02C581FC-DE19-CA2A-E952-A4AE3CD7D693}"/>
              </a:ext>
            </a:extLst>
          </p:cNvPr>
          <p:cNvSpPr txBox="1"/>
          <p:nvPr/>
        </p:nvSpPr>
        <p:spPr>
          <a:xfrm>
            <a:off x="2537637" y="3557357"/>
            <a:ext cx="3024959" cy="830997"/>
          </a:xfrm>
          <a:prstGeom prst="rect">
            <a:avLst/>
          </a:prstGeom>
          <a:noFill/>
        </p:spPr>
        <p:txBody>
          <a:bodyPr wrap="square" lIns="91440" tIns="45720" rIns="91440" bIns="45720" rtlCol="0" anchor="t">
            <a:spAutoFit/>
          </a:bodyPr>
          <a:lstStyle/>
          <a:p>
            <a:r>
              <a:rPr lang="nl-BE" sz="2400" b="1" dirty="0" err="1">
                <a:solidFill>
                  <a:srgbClr val="843C0C"/>
                </a:solidFill>
              </a:rPr>
              <a:t>énergies</a:t>
            </a:r>
            <a:r>
              <a:rPr lang="nl-BE" sz="2400" b="1" dirty="0">
                <a:solidFill>
                  <a:srgbClr val="843C0C"/>
                </a:solidFill>
              </a:rPr>
              <a:t> </a:t>
            </a:r>
            <a:r>
              <a:rPr lang="nl-BE" sz="2400" b="1" dirty="0" err="1">
                <a:solidFill>
                  <a:srgbClr val="843C0C"/>
                </a:solidFill>
              </a:rPr>
              <a:t>fossiles</a:t>
            </a:r>
            <a:r>
              <a:rPr lang="nl-BE" sz="2400" b="1" dirty="0">
                <a:solidFill>
                  <a:srgbClr val="843C0C"/>
                </a:solidFill>
              </a:rPr>
              <a:t> </a:t>
            </a:r>
          </a:p>
          <a:p>
            <a:r>
              <a:rPr lang="nl-BE" sz="2400" b="1" dirty="0">
                <a:solidFill>
                  <a:srgbClr val="843C0C"/>
                </a:solidFill>
              </a:rPr>
              <a:t>85%</a:t>
            </a:r>
          </a:p>
        </p:txBody>
      </p:sp>
    </p:spTree>
    <p:extLst>
      <p:ext uri="{BB962C8B-B14F-4D97-AF65-F5344CB8AC3E}">
        <p14:creationId xmlns:p14="http://schemas.microsoft.com/office/powerpoint/2010/main" val="194402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BD77310-7AFA-F036-BBDA-1A996E1870A8}"/>
              </a:ext>
            </a:extLst>
          </p:cNvPr>
          <p:cNvPicPr>
            <a:picLocks noChangeAspect="1"/>
          </p:cNvPicPr>
          <p:nvPr/>
        </p:nvPicPr>
        <p:blipFill rotWithShape="1">
          <a:blip r:embed="rId3"/>
          <a:srcRect l="1361" t="8277" r="46930"/>
          <a:stretch/>
        </p:blipFill>
        <p:spPr>
          <a:xfrm>
            <a:off x="743159" y="225765"/>
            <a:ext cx="7505387" cy="6406470"/>
          </a:xfrm>
          <a:prstGeom prst="rect">
            <a:avLst/>
          </a:prstGeom>
        </p:spPr>
      </p:pic>
      <p:pic>
        <p:nvPicPr>
          <p:cNvPr id="12" name="Image 11">
            <a:extLst>
              <a:ext uri="{FF2B5EF4-FFF2-40B4-BE49-F238E27FC236}">
                <a16:creationId xmlns:a16="http://schemas.microsoft.com/office/drawing/2014/main" id="{54D17098-7C85-D14E-CC4C-E8C5545DF174}"/>
              </a:ext>
            </a:extLst>
          </p:cNvPr>
          <p:cNvPicPr>
            <a:picLocks noChangeAspect="1"/>
          </p:cNvPicPr>
          <p:nvPr/>
        </p:nvPicPr>
        <p:blipFill rotWithShape="1">
          <a:blip r:embed="rId4"/>
          <a:srcRect t="-1" r="83087" b="-3729"/>
          <a:stretch/>
        </p:blipFill>
        <p:spPr>
          <a:xfrm>
            <a:off x="8069358" y="1312432"/>
            <a:ext cx="774392" cy="678472"/>
          </a:xfrm>
          <a:prstGeom prst="rect">
            <a:avLst/>
          </a:prstGeom>
        </p:spPr>
      </p:pic>
      <p:pic>
        <p:nvPicPr>
          <p:cNvPr id="14" name="Image 13">
            <a:extLst>
              <a:ext uri="{FF2B5EF4-FFF2-40B4-BE49-F238E27FC236}">
                <a16:creationId xmlns:a16="http://schemas.microsoft.com/office/drawing/2014/main" id="{A9ABF332-9D58-5AA3-327A-108F516AC456}"/>
              </a:ext>
            </a:extLst>
          </p:cNvPr>
          <p:cNvPicPr>
            <a:picLocks noChangeAspect="1"/>
          </p:cNvPicPr>
          <p:nvPr/>
        </p:nvPicPr>
        <p:blipFill rotWithShape="1">
          <a:blip r:embed="rId4"/>
          <a:srcRect l="15125" r="68183"/>
          <a:stretch/>
        </p:blipFill>
        <p:spPr>
          <a:xfrm>
            <a:off x="7294968" y="5403506"/>
            <a:ext cx="764274" cy="654084"/>
          </a:xfrm>
          <a:prstGeom prst="rect">
            <a:avLst/>
          </a:prstGeom>
        </p:spPr>
      </p:pic>
      <p:pic>
        <p:nvPicPr>
          <p:cNvPr id="15" name="Image 14">
            <a:extLst>
              <a:ext uri="{FF2B5EF4-FFF2-40B4-BE49-F238E27FC236}">
                <a16:creationId xmlns:a16="http://schemas.microsoft.com/office/drawing/2014/main" id="{ED813520-0246-72EC-81E2-18D549626894}"/>
              </a:ext>
            </a:extLst>
          </p:cNvPr>
          <p:cNvPicPr>
            <a:picLocks noChangeAspect="1"/>
          </p:cNvPicPr>
          <p:nvPr/>
        </p:nvPicPr>
        <p:blipFill rotWithShape="1">
          <a:blip r:embed="rId4"/>
          <a:srcRect l="30692" t="-1" r="57702" b="-1"/>
          <a:stretch/>
        </p:blipFill>
        <p:spPr>
          <a:xfrm>
            <a:off x="269451" y="4283959"/>
            <a:ext cx="531399" cy="654084"/>
          </a:xfrm>
          <a:prstGeom prst="rect">
            <a:avLst/>
          </a:prstGeom>
        </p:spPr>
      </p:pic>
      <p:pic>
        <p:nvPicPr>
          <p:cNvPr id="16" name="Image 15">
            <a:extLst>
              <a:ext uri="{FF2B5EF4-FFF2-40B4-BE49-F238E27FC236}">
                <a16:creationId xmlns:a16="http://schemas.microsoft.com/office/drawing/2014/main" id="{0BA1BC8C-1855-0492-6FEC-E74526F0216D}"/>
              </a:ext>
            </a:extLst>
          </p:cNvPr>
          <p:cNvPicPr>
            <a:picLocks noChangeAspect="1"/>
          </p:cNvPicPr>
          <p:nvPr/>
        </p:nvPicPr>
        <p:blipFill rotWithShape="1">
          <a:blip r:embed="rId4"/>
          <a:srcRect l="44354" r="40444"/>
          <a:stretch/>
        </p:blipFill>
        <p:spPr>
          <a:xfrm>
            <a:off x="669180" y="1478178"/>
            <a:ext cx="696036" cy="654084"/>
          </a:xfrm>
          <a:prstGeom prst="rect">
            <a:avLst/>
          </a:prstGeom>
        </p:spPr>
      </p:pic>
      <p:pic>
        <p:nvPicPr>
          <p:cNvPr id="17" name="Image 16">
            <a:extLst>
              <a:ext uri="{FF2B5EF4-FFF2-40B4-BE49-F238E27FC236}">
                <a16:creationId xmlns:a16="http://schemas.microsoft.com/office/drawing/2014/main" id="{380642C5-A59B-316C-C0F6-2D06639EFB2D}"/>
              </a:ext>
            </a:extLst>
          </p:cNvPr>
          <p:cNvPicPr>
            <a:picLocks noChangeAspect="1"/>
          </p:cNvPicPr>
          <p:nvPr/>
        </p:nvPicPr>
        <p:blipFill rotWithShape="1">
          <a:blip r:embed="rId4"/>
          <a:srcRect l="70711" t="3727" r="14683" b="-3729"/>
          <a:stretch/>
        </p:blipFill>
        <p:spPr>
          <a:xfrm>
            <a:off x="819306" y="781293"/>
            <a:ext cx="668740" cy="654084"/>
          </a:xfrm>
          <a:prstGeom prst="rect">
            <a:avLst/>
          </a:prstGeom>
        </p:spPr>
      </p:pic>
      <p:pic>
        <p:nvPicPr>
          <p:cNvPr id="18" name="Image 17">
            <a:extLst>
              <a:ext uri="{FF2B5EF4-FFF2-40B4-BE49-F238E27FC236}">
                <a16:creationId xmlns:a16="http://schemas.microsoft.com/office/drawing/2014/main" id="{F0AB87F5-41FD-76A5-0391-D6E7F0A1B4C8}"/>
              </a:ext>
            </a:extLst>
          </p:cNvPr>
          <p:cNvPicPr>
            <a:picLocks noChangeAspect="1"/>
          </p:cNvPicPr>
          <p:nvPr/>
        </p:nvPicPr>
        <p:blipFill rotWithShape="1">
          <a:blip r:embed="rId4"/>
          <a:srcRect l="85619"/>
          <a:stretch/>
        </p:blipFill>
        <p:spPr>
          <a:xfrm>
            <a:off x="4572000" y="225765"/>
            <a:ext cx="658423" cy="654084"/>
          </a:xfrm>
          <a:prstGeom prst="rect">
            <a:avLst/>
          </a:prstGeom>
        </p:spPr>
      </p:pic>
      <p:sp>
        <p:nvSpPr>
          <p:cNvPr id="19" name="Rectangle 18">
            <a:extLst>
              <a:ext uri="{FF2B5EF4-FFF2-40B4-BE49-F238E27FC236}">
                <a16:creationId xmlns:a16="http://schemas.microsoft.com/office/drawing/2014/main" id="{1B399EC3-0215-E28A-1537-25C07481C5B1}"/>
              </a:ext>
            </a:extLst>
          </p:cNvPr>
          <p:cNvSpPr/>
          <p:nvPr/>
        </p:nvSpPr>
        <p:spPr>
          <a:xfrm>
            <a:off x="7658840" y="2022130"/>
            <a:ext cx="797714" cy="2560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Rectangle 19">
            <a:extLst>
              <a:ext uri="{FF2B5EF4-FFF2-40B4-BE49-F238E27FC236}">
                <a16:creationId xmlns:a16="http://schemas.microsoft.com/office/drawing/2014/main" id="{AECC81E2-25A2-69B5-B88E-95C620806A12}"/>
              </a:ext>
            </a:extLst>
          </p:cNvPr>
          <p:cNvSpPr/>
          <p:nvPr/>
        </p:nvSpPr>
        <p:spPr>
          <a:xfrm>
            <a:off x="7786508" y="4611001"/>
            <a:ext cx="797714" cy="2560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238131281"/>
      </p:ext>
    </p:extLst>
  </p:cSld>
  <p:clrMapOvr>
    <a:masterClrMapping/>
  </p:clrMapOvr>
</p:sld>
</file>

<file path=ppt/theme/theme1.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1_Base">
  <a:themeElements>
    <a:clrScheme name="Base">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3.xml><?xml version="1.0" encoding="utf-8"?>
<a:theme xmlns:a="http://schemas.openxmlformats.org/drawingml/2006/main" name="2_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4.xml><?xml version="1.0" encoding="utf-8"?>
<a:theme xmlns:a="http://schemas.openxmlformats.org/drawingml/2006/main" name="3_Base">
  <a:themeElements>
    <a:clrScheme name="Base">
      <a:dk1>
        <a:srgbClr val="000000"/>
      </a:dk1>
      <a:lt1>
        <a:sysClr val="window" lastClr="FFFFFF"/>
      </a:lt1>
      <a:dk2>
        <a:srgbClr val="5E5E5E"/>
      </a:dk2>
      <a:lt2>
        <a:srgbClr val="DDDDDD"/>
      </a:lt2>
      <a:accent1>
        <a:srgbClr val="DF5327"/>
      </a:accent1>
      <a:accent2>
        <a:srgbClr val="A6B727"/>
      </a:accent2>
      <a:accent3>
        <a:srgbClr val="FE9E00"/>
      </a:accent3>
      <a:accent4>
        <a:srgbClr val="418AB3"/>
      </a:accent4>
      <a:accent5>
        <a:srgbClr val="D7D447"/>
      </a:accent5>
      <a:accent6>
        <a:srgbClr val="8383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5.xml><?xml version="1.0" encoding="utf-8"?>
<a:theme xmlns:a="http://schemas.openxmlformats.org/drawingml/2006/main" name="4_Base">
  <a:themeElements>
    <a:clrScheme name="Base">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6.xml><?xml version="1.0" encoding="utf-8"?>
<a:theme xmlns:a="http://schemas.openxmlformats.org/drawingml/2006/main" name="6_Base">
  <a:themeElements>
    <a:clrScheme name="Base">
      <a:dk1>
        <a:srgbClr val="000000"/>
      </a:dk1>
      <a:lt1>
        <a:sysClr val="window" lastClr="FFFFFF"/>
      </a:lt1>
      <a:dk2>
        <a:srgbClr val="5E5E5E"/>
      </a:dk2>
      <a:lt2>
        <a:srgbClr val="DDDDDD"/>
      </a:lt2>
      <a:accent1>
        <a:srgbClr val="DF5327"/>
      </a:accent1>
      <a:accent2>
        <a:srgbClr val="A6B727"/>
      </a:accent2>
      <a:accent3>
        <a:srgbClr val="FE9E00"/>
      </a:accent3>
      <a:accent4>
        <a:srgbClr val="418AB3"/>
      </a:accent4>
      <a:accent5>
        <a:srgbClr val="D7D447"/>
      </a:accent5>
      <a:accent6>
        <a:srgbClr val="8383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7.xml><?xml version="1.0" encoding="utf-8"?>
<a:theme xmlns:a="http://schemas.openxmlformats.org/drawingml/2006/main" name="5_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646F5D616E9043B26D0CC5DE6AD2DC" ma:contentTypeVersion="" ma:contentTypeDescription="Create a new document." ma:contentTypeScope="" ma:versionID="885ba0a368f83073e48fd49ee8ce4953">
  <xsd:schema xmlns:xsd="http://www.w3.org/2001/XMLSchema" xmlns:xs="http://www.w3.org/2001/XMLSchema" xmlns:p="http://schemas.microsoft.com/office/2006/metadata/properties" xmlns:ns2="188f9afa-f230-44a3-9cde-3eaa8193b008" xmlns:ns3="ab79bae5-3954-4fc6-b5c7-a632e027fd35" targetNamespace="http://schemas.microsoft.com/office/2006/metadata/properties" ma:root="true" ma:fieldsID="02aa1b7637b0b807c80903be440c5715" ns2:_="" ns3:_="">
    <xsd:import namespace="188f9afa-f230-44a3-9cde-3eaa8193b008"/>
    <xsd:import namespace="ab79bae5-3954-4fc6-b5c7-a632e027fd3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8f9afa-f230-44a3-9cde-3eaa8193b0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5a3c89c-c0ec-4e0b-b889-34b805f384d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79bae5-3954-4fc6-b5c7-a632e027fd3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2c16af4-8c6c-4830-a835-9433c63c49e6}" ma:internalName="TaxCatchAll" ma:showField="CatchAllData" ma:web="ab79bae5-3954-4fc6-b5c7-a632e027fd3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88f9afa-f230-44a3-9cde-3eaa8193b008">
      <Terms xmlns="http://schemas.microsoft.com/office/infopath/2007/PartnerControls"/>
    </lcf76f155ced4ddcb4097134ff3c332f>
    <TaxCatchAll xmlns="ab79bae5-3954-4fc6-b5c7-a632e027fd35" xsi:nil="true"/>
  </documentManagement>
</p:properties>
</file>

<file path=customXml/itemProps1.xml><?xml version="1.0" encoding="utf-8"?>
<ds:datastoreItem xmlns:ds="http://schemas.openxmlformats.org/officeDocument/2006/customXml" ds:itemID="{6E429500-7479-4D41-BB07-E9A57E274DCA}">
  <ds:schemaRefs>
    <ds:schemaRef ds:uri="188f9afa-f230-44a3-9cde-3eaa8193b008"/>
    <ds:schemaRef ds:uri="ab79bae5-3954-4fc6-b5c7-a632e027fd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43F45F5-9209-41F6-9E2D-9D305B21E0F3}">
  <ds:schemaRefs>
    <ds:schemaRef ds:uri="http://schemas.microsoft.com/sharepoint/v3/contenttype/forms"/>
  </ds:schemaRefs>
</ds:datastoreItem>
</file>

<file path=customXml/itemProps3.xml><?xml version="1.0" encoding="utf-8"?>
<ds:datastoreItem xmlns:ds="http://schemas.openxmlformats.org/officeDocument/2006/customXml" ds:itemID="{42FCA70B-D356-4209-AE2E-C96E08223AA3}">
  <ds:schemaRef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elements/1.1/"/>
    <ds:schemaRef ds:uri="188f9afa-f230-44a3-9cde-3eaa8193b008"/>
    <ds:schemaRef ds:uri="http://schemas.microsoft.com/office/2006/metadata/properties"/>
    <ds:schemaRef ds:uri="http://www.w3.org/XML/1998/namespace"/>
    <ds:schemaRef ds:uri="ab79bae5-3954-4fc6-b5c7-a632e027fd35"/>
  </ds:schemaRefs>
</ds:datastoreItem>
</file>

<file path=docProps/app.xml><?xml version="1.0" encoding="utf-8"?>
<Properties xmlns="http://schemas.openxmlformats.org/officeDocument/2006/extended-properties" xmlns:vt="http://schemas.openxmlformats.org/officeDocument/2006/docPropsVTypes">
  <Template>Base</Template>
  <TotalTime>1429</TotalTime>
  <Words>3876</Words>
  <Application>Microsoft Office PowerPoint</Application>
  <PresentationFormat>Diavoorstelling (4:3)</PresentationFormat>
  <Paragraphs>391</Paragraphs>
  <Slides>45</Slides>
  <Notes>42</Notes>
  <HiddenSlides>3</HiddenSlides>
  <MMClips>1</MMClips>
  <ScaleCrop>false</ScaleCrop>
  <HeadingPairs>
    <vt:vector size="6" baseType="variant">
      <vt:variant>
        <vt:lpstr>Gebruikte lettertypen</vt:lpstr>
      </vt:variant>
      <vt:variant>
        <vt:i4>8</vt:i4>
      </vt:variant>
      <vt:variant>
        <vt:lpstr>Thema</vt:lpstr>
      </vt:variant>
      <vt:variant>
        <vt:i4>7</vt:i4>
      </vt:variant>
      <vt:variant>
        <vt:lpstr>Diatitels</vt:lpstr>
      </vt:variant>
      <vt:variant>
        <vt:i4>45</vt:i4>
      </vt:variant>
    </vt:vector>
  </HeadingPairs>
  <TitlesOfParts>
    <vt:vector size="60" baseType="lpstr">
      <vt:lpstr>Abadi</vt:lpstr>
      <vt:lpstr>Aptos Narrow</vt:lpstr>
      <vt:lpstr>Arial</vt:lpstr>
      <vt:lpstr>Calibri</vt:lpstr>
      <vt:lpstr>Corbel</vt:lpstr>
      <vt:lpstr>Segoe UI</vt:lpstr>
      <vt:lpstr>Wingdings</vt:lpstr>
      <vt:lpstr>YouTube Noto</vt:lpstr>
      <vt:lpstr>Base</vt:lpstr>
      <vt:lpstr>1_Base</vt:lpstr>
      <vt:lpstr>2_Base</vt:lpstr>
      <vt:lpstr>3_Base</vt:lpstr>
      <vt:lpstr>4_Base</vt:lpstr>
      <vt:lpstr>6_Base</vt:lpstr>
      <vt:lpstr>5_Base</vt:lpstr>
      <vt:lpstr>PowerPoint-presentatie</vt:lpstr>
      <vt:lpstr>PowerPoint-presentatie</vt:lpstr>
      <vt:lpstr>PowerPoint-presentatie</vt:lpstr>
      <vt:lpstr>1. Qu’est-ce que l’énergie ? </vt:lpstr>
      <vt:lpstr>2. Vous disposez d'un vélo équipé d'une dynamo. Votre mission est de griller une tartine (3 minutes, 700 watts). En êtes-vous capable ?</vt:lpstr>
      <vt:lpstr>PowerPoint-presentatie</vt:lpstr>
      <vt:lpstr>3. Quelles sont les sources d’énergie les plus utilisées dans le monde (consommation énergétique) ?         </vt:lpstr>
      <vt:lpstr>PowerPoint-presentatie</vt:lpstr>
      <vt:lpstr>PowerPoint-presentatie</vt:lpstr>
      <vt:lpstr>4. Quelle proposition regroupe uniquement des énergies renouvelables (= qu’on peut renouveler, réutiliser) ?        </vt:lpstr>
      <vt:lpstr>Sources d’énergie</vt:lpstr>
      <vt:lpstr>5. Durant quelle saison les panneaux solaires produisent-ils le plus d’électricité ?              </vt:lpstr>
      <vt:lpstr>6. Comment fonctionne une centrale thermique ? Mettez les étapes dans le bon ordre.</vt:lpstr>
      <vt:lpstr>Centrale électrique thermique</vt:lpstr>
      <vt:lpstr>7. Combien de % d’électricité renouvelable utilise la Belgique ? </vt:lpstr>
      <vt:lpstr>Production d'électricité en Belgique (1990-2022)</vt:lpstr>
      <vt:lpstr>Production d'électricité en Belgique (2000-2023)</vt:lpstr>
      <vt:lpstr>Production énergétique en Belgique (2000-2023)</vt:lpstr>
      <vt:lpstr>8. Qu’est-ce qui consomme le plus dans une maison ?                 </vt:lpstr>
      <vt:lpstr>Consommation des ménages en Belgique (2020)</vt:lpstr>
      <vt:lpstr> 9. La chanson Gangnam Style a environ  5 milliards de vues sur YouTube. A votre avis, l’énergie nécessaire dans les serveurs correspond à combien de centrales électriques ?        </vt:lpstr>
      <vt:lpstr>10. Qu’est-ce que le label énergétique ? Qu’est-ce qu’il indique ?      </vt:lpstr>
      <vt:lpstr>PowerPoint-presentatie</vt:lpstr>
      <vt:lpstr>11. Une télévision en veille pendant 22 heures consomme autant d'énergie que : </vt:lpstr>
      <vt:lpstr>12. Jeu : pyramide de la mobilité</vt:lpstr>
      <vt:lpstr>12. Jeu : pyramide de la mobilité - solution   </vt:lpstr>
      <vt:lpstr>13. Que pensez-vous de la consommation d’énergie de l’école ?</vt:lpstr>
      <vt:lpstr>14. Qu’est-ce que l’effet de serre et comment agit-il sur la planète ?</vt:lpstr>
      <vt:lpstr>PowerPoint-presentatie</vt:lpstr>
      <vt:lpstr>15. Jeu : consommation d’énergie au fil du temps        </vt:lpstr>
      <vt:lpstr>15. Solution (énergie au fil du temps)       </vt:lpstr>
      <vt:lpstr>16. De combien de planètes Terre aurait-on besoin si tout le monde vivait comme en Belgique ?        </vt:lpstr>
      <vt:lpstr>PowerPoint-presentatie</vt:lpstr>
      <vt:lpstr>PowerPoint-presentatie</vt:lpstr>
      <vt:lpstr>17. Exprimez l’émotion que vous ressentez à ce stade du quiz</vt:lpstr>
      <vt:lpstr>18. Jeu : solutions d’économies d’énergie         BONUS : imaginez une autre solution</vt:lpstr>
      <vt:lpstr>18. Jeu : solutions d’économies d’énergie (solution) </vt:lpstr>
      <vt:lpstr>19. L’utilisation des transports en commun est une action concrète en faveur de l’environnement. Pour le même trajet, à quel point diminue-t-on les émissions de CO2 par rapport à la voiture ?</vt:lpstr>
      <vt:lpstr>PowerPoint-presentatie</vt:lpstr>
      <vt:lpstr>20. Quelle pyramide classe de la bonne manière les gestes du moins polluant (geste à privilégier) au plus polluant (geste à éviter) ?         </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Energy Schools</dc:title>
  <dc:creator>Sophie Jadin | GoodPlanet Belgium</dc:creator>
  <cp:lastModifiedBy>Marieke Tijskens | GoodPlanet Belgium</cp:lastModifiedBy>
  <cp:revision>194</cp:revision>
  <cp:lastPrinted>2024-07-09T11:17:37Z</cp:lastPrinted>
  <dcterms:created xsi:type="dcterms:W3CDTF">2023-07-13T12:09:19Z</dcterms:created>
  <dcterms:modified xsi:type="dcterms:W3CDTF">2024-12-03T09:17:20Z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0x0101005D646F5D616E9043B26D0CC5DE6AD2DC</vt:lpwstr>
  </property>
  <property fmtid="{D5CDD505-2E9C-101B-9397-08002B2CF9AE}" pid="3" name="MediaServiceImageTags">
    <vt:lpwstr/>
  </property>
</Properties>
</file>